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257" r:id="rId2"/>
    <p:sldId id="267" r:id="rId3"/>
    <p:sldId id="260" r:id="rId4"/>
    <p:sldId id="271" r:id="rId5"/>
    <p:sldId id="266" r:id="rId6"/>
    <p:sldId id="272" r:id="rId7"/>
    <p:sldId id="268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046F5E-A822-5FD6-B661-EDAF18751848}" v="15" dt="2025-11-03T06:22:49.8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55"/>
    <p:restoredTop sz="96158"/>
  </p:normalViewPr>
  <p:slideViewPr>
    <p:cSldViewPr snapToGrid="0">
      <p:cViewPr varScale="1">
        <p:scale>
          <a:sx n="147" d="100"/>
          <a:sy n="147" d="100"/>
        </p:scale>
        <p:origin x="224" y="2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shnu Hareesh" userId="12a48beb-2ac5-4a6f-9665-11797e75fa7d" providerId="ADAL" clId="{67911371-1A31-5E38-86A4-D3FE1D7879A1}"/>
    <pc:docChg chg="undo custSel addSld delSld modSld sldOrd">
      <pc:chgData name="Vishnu Hareesh" userId="12a48beb-2ac5-4a6f-9665-11797e75fa7d" providerId="ADAL" clId="{67911371-1A31-5E38-86A4-D3FE1D7879A1}" dt="2025-10-22T06:16:29.772" v="6230" actId="1036"/>
      <pc:docMkLst>
        <pc:docMk/>
      </pc:docMkLst>
      <pc:sldChg chg="addSp delSp modSp mod">
        <pc:chgData name="Vishnu Hareesh" userId="12a48beb-2ac5-4a6f-9665-11797e75fa7d" providerId="ADAL" clId="{67911371-1A31-5E38-86A4-D3FE1D7879A1}" dt="2025-10-20T14:48:45.804" v="415"/>
        <pc:sldMkLst>
          <pc:docMk/>
          <pc:sldMk cId="237865533" sldId="257"/>
        </pc:sldMkLst>
        <pc:spChg chg="mod">
          <ac:chgData name="Vishnu Hareesh" userId="12a48beb-2ac5-4a6f-9665-11797e75fa7d" providerId="ADAL" clId="{67911371-1A31-5E38-86A4-D3FE1D7879A1}" dt="2025-10-20T14:11:19.372" v="229" actId="20577"/>
          <ac:spMkLst>
            <pc:docMk/>
            <pc:sldMk cId="237865533" sldId="257"/>
            <ac:spMk id="2" creationId="{1525B973-1022-8AC7-FE11-FC362A810E36}"/>
          </ac:spMkLst>
        </pc:spChg>
        <pc:spChg chg="mod">
          <ac:chgData name="Vishnu Hareesh" userId="12a48beb-2ac5-4a6f-9665-11797e75fa7d" providerId="ADAL" clId="{67911371-1A31-5E38-86A4-D3FE1D7879A1}" dt="2025-10-20T14:11:24.286" v="230" actId="20577"/>
          <ac:spMkLst>
            <pc:docMk/>
            <pc:sldMk cId="237865533" sldId="257"/>
            <ac:spMk id="3" creationId="{B6CB3EBD-9F3C-B93A-9178-A417C9B509B3}"/>
          </ac:spMkLst>
        </pc:spChg>
        <pc:spChg chg="mod">
          <ac:chgData name="Vishnu Hareesh" userId="12a48beb-2ac5-4a6f-9665-11797e75fa7d" providerId="ADAL" clId="{67911371-1A31-5E38-86A4-D3FE1D7879A1}" dt="2025-10-20T14:10:37.762" v="117" actId="20577"/>
          <ac:spMkLst>
            <pc:docMk/>
            <pc:sldMk cId="237865533" sldId="257"/>
            <ac:spMk id="4" creationId="{28212064-B9DB-D9FD-9EF3-54ED3ADAA5AE}"/>
          </ac:spMkLst>
        </pc:spChg>
        <pc:spChg chg="mod">
          <ac:chgData name="Vishnu Hareesh" userId="12a48beb-2ac5-4a6f-9665-11797e75fa7d" providerId="ADAL" clId="{67911371-1A31-5E38-86A4-D3FE1D7879A1}" dt="2025-10-20T14:09:59.757" v="41" actId="20577"/>
          <ac:spMkLst>
            <pc:docMk/>
            <pc:sldMk cId="237865533" sldId="257"/>
            <ac:spMk id="6" creationId="{2D685A70-5A1B-ACD2-20E4-BE45708ED0CD}"/>
          </ac:spMkLst>
        </pc:spChg>
        <pc:picChg chg="add mod">
          <ac:chgData name="Vishnu Hareesh" userId="12a48beb-2ac5-4a6f-9665-11797e75fa7d" providerId="ADAL" clId="{67911371-1A31-5E38-86A4-D3FE1D7879A1}" dt="2025-10-20T14:48:45.804" v="415"/>
          <ac:picMkLst>
            <pc:docMk/>
            <pc:sldMk cId="237865533" sldId="257"/>
            <ac:picMk id="10" creationId="{543D06E3-A3E6-65E6-36B5-0B49F5F00639}"/>
          </ac:picMkLst>
        </pc:picChg>
      </pc:sldChg>
      <pc:sldChg chg="addSp delSp modSp mod">
        <pc:chgData name="Vishnu Hareesh" userId="12a48beb-2ac5-4a6f-9665-11797e75fa7d" providerId="ADAL" clId="{67911371-1A31-5E38-86A4-D3FE1D7879A1}" dt="2025-10-22T06:16:29.772" v="6230" actId="1036"/>
        <pc:sldMkLst>
          <pc:docMk/>
          <pc:sldMk cId="1879826288" sldId="260"/>
        </pc:sldMkLst>
        <pc:spChg chg="mod">
          <ac:chgData name="Vishnu Hareesh" userId="12a48beb-2ac5-4a6f-9665-11797e75fa7d" providerId="ADAL" clId="{67911371-1A31-5E38-86A4-D3FE1D7879A1}" dt="2025-10-20T14:57:53.073" v="1510" actId="20577"/>
          <ac:spMkLst>
            <pc:docMk/>
            <pc:sldMk cId="1879826288" sldId="260"/>
            <ac:spMk id="2" creationId="{CC03C840-D5F2-51C4-26AC-F830E32138C1}"/>
          </ac:spMkLst>
        </pc:spChg>
        <pc:spChg chg="mod">
          <ac:chgData name="Vishnu Hareesh" userId="12a48beb-2ac5-4a6f-9665-11797e75fa7d" providerId="ADAL" clId="{67911371-1A31-5E38-86A4-D3FE1D7879A1}" dt="2025-10-20T14:58:07.732" v="1536" actId="20577"/>
          <ac:spMkLst>
            <pc:docMk/>
            <pc:sldMk cId="1879826288" sldId="260"/>
            <ac:spMk id="7" creationId="{AC943051-3BC4-50FD-0150-2E21FAC8C855}"/>
          </ac:spMkLst>
        </pc:spChg>
        <pc:spChg chg="mod">
          <ac:chgData name="Vishnu Hareesh" userId="12a48beb-2ac5-4a6f-9665-11797e75fa7d" providerId="ADAL" clId="{67911371-1A31-5E38-86A4-D3FE1D7879A1}" dt="2025-10-20T15:02:00.360" v="2177" actId="1036"/>
          <ac:spMkLst>
            <pc:docMk/>
            <pc:sldMk cId="1879826288" sldId="260"/>
            <ac:spMk id="8" creationId="{A946AABE-E307-EFCE-59FF-2500A2FA58E4}"/>
          </ac:spMkLst>
        </pc:spChg>
        <pc:spChg chg="mod">
          <ac:chgData name="Vishnu Hareesh" userId="12a48beb-2ac5-4a6f-9665-11797e75fa7d" providerId="ADAL" clId="{67911371-1A31-5E38-86A4-D3FE1D7879A1}" dt="2025-10-20T15:02:00.360" v="2177" actId="1036"/>
          <ac:spMkLst>
            <pc:docMk/>
            <pc:sldMk cId="1879826288" sldId="260"/>
            <ac:spMk id="10" creationId="{EBC21BEF-F326-F0BB-E16D-5CABDB280859}"/>
          </ac:spMkLst>
        </pc:spChg>
        <pc:spChg chg="mod">
          <ac:chgData name="Vishnu Hareesh" userId="12a48beb-2ac5-4a6f-9665-11797e75fa7d" providerId="ADAL" clId="{67911371-1A31-5E38-86A4-D3FE1D7879A1}" dt="2025-10-20T15:02:05.738" v="2183" actId="1036"/>
          <ac:spMkLst>
            <pc:docMk/>
            <pc:sldMk cId="1879826288" sldId="260"/>
            <ac:spMk id="11" creationId="{EB6BD1E8-6C5E-EA87-8DAF-4DDB6C01B691}"/>
          </ac:spMkLst>
        </pc:spChg>
        <pc:spChg chg="mod">
          <ac:chgData name="Vishnu Hareesh" userId="12a48beb-2ac5-4a6f-9665-11797e75fa7d" providerId="ADAL" clId="{67911371-1A31-5E38-86A4-D3FE1D7879A1}" dt="2025-10-20T15:02:05.738" v="2183" actId="1036"/>
          <ac:spMkLst>
            <pc:docMk/>
            <pc:sldMk cId="1879826288" sldId="260"/>
            <ac:spMk id="13" creationId="{5766C7C5-F2F9-18F5-5230-5C34FA7EE283}"/>
          </ac:spMkLst>
        </pc:spChg>
        <pc:spChg chg="mod">
          <ac:chgData name="Vishnu Hareesh" userId="12a48beb-2ac5-4a6f-9665-11797e75fa7d" providerId="ADAL" clId="{67911371-1A31-5E38-86A4-D3FE1D7879A1}" dt="2025-10-22T06:16:13.287" v="6218" actId="14826"/>
          <ac:spMkLst>
            <pc:docMk/>
            <pc:sldMk cId="1879826288" sldId="260"/>
            <ac:spMk id="15" creationId="{0CC09B30-1090-77B6-16AB-7EE765A53A30}"/>
          </ac:spMkLst>
        </pc:spChg>
        <pc:spChg chg="mod">
          <ac:chgData name="Vishnu Hareesh" userId="12a48beb-2ac5-4a6f-9665-11797e75fa7d" providerId="ADAL" clId="{67911371-1A31-5E38-86A4-D3FE1D7879A1}" dt="2025-10-22T06:16:13.287" v="6218" actId="14826"/>
          <ac:spMkLst>
            <pc:docMk/>
            <pc:sldMk cId="1879826288" sldId="260"/>
            <ac:spMk id="17" creationId="{38FC72A4-351D-4AF9-59E2-5723A1108D77}"/>
          </ac:spMkLst>
        </pc:spChg>
        <pc:spChg chg="mod">
          <ac:chgData name="Vishnu Hareesh" userId="12a48beb-2ac5-4a6f-9665-11797e75fa7d" providerId="ADAL" clId="{67911371-1A31-5E38-86A4-D3FE1D7879A1}" dt="2025-10-20T15:03:21.930" v="2417" actId="20577"/>
          <ac:spMkLst>
            <pc:docMk/>
            <pc:sldMk cId="1879826288" sldId="260"/>
            <ac:spMk id="18" creationId="{98B46122-BCDD-627E-DC1A-D205621CDFE1}"/>
          </ac:spMkLst>
        </pc:spChg>
        <pc:spChg chg="mod">
          <ac:chgData name="Vishnu Hareesh" userId="12a48beb-2ac5-4a6f-9665-11797e75fa7d" providerId="ADAL" clId="{67911371-1A31-5E38-86A4-D3FE1D7879A1}" dt="2025-10-20T15:02:00.360" v="2177" actId="1036"/>
          <ac:spMkLst>
            <pc:docMk/>
            <pc:sldMk cId="1879826288" sldId="260"/>
            <ac:spMk id="19" creationId="{A6DF65C1-DCD4-75CF-D845-2C51EE2A40B4}"/>
          </ac:spMkLst>
        </pc:spChg>
        <pc:spChg chg="mod">
          <ac:chgData name="Vishnu Hareesh" userId="12a48beb-2ac5-4a6f-9665-11797e75fa7d" providerId="ADAL" clId="{67911371-1A31-5E38-86A4-D3FE1D7879A1}" dt="2025-10-20T15:00:16.096" v="1892" actId="1037"/>
          <ac:spMkLst>
            <pc:docMk/>
            <pc:sldMk cId="1879826288" sldId="260"/>
            <ac:spMk id="20" creationId="{C28AC1B2-14D6-B22A-1CFA-FBCE55FBF0C2}"/>
          </ac:spMkLst>
        </pc:spChg>
        <pc:spChg chg="mod">
          <ac:chgData name="Vishnu Hareesh" userId="12a48beb-2ac5-4a6f-9665-11797e75fa7d" providerId="ADAL" clId="{67911371-1A31-5E38-86A4-D3FE1D7879A1}" dt="2025-10-22T06:16:13.287" v="6218" actId="14826"/>
          <ac:spMkLst>
            <pc:docMk/>
            <pc:sldMk cId="1879826288" sldId="260"/>
            <ac:spMk id="21" creationId="{46CCF42F-E6F2-2EAE-E592-2EC813C4CEE2}"/>
          </ac:spMkLst>
        </pc:spChg>
        <pc:grpChg chg="add mod">
          <ac:chgData name="Vishnu Hareesh" userId="12a48beb-2ac5-4a6f-9665-11797e75fa7d" providerId="ADAL" clId="{67911371-1A31-5E38-86A4-D3FE1D7879A1}" dt="2025-10-22T06:16:29.772" v="6230" actId="1036"/>
          <ac:grpSpMkLst>
            <pc:docMk/>
            <pc:sldMk cId="1879826288" sldId="260"/>
            <ac:grpSpMk id="4" creationId="{1B2BF025-A5C8-397E-6AB4-454B25153195}"/>
          </ac:grpSpMkLst>
        </pc:grpChg>
        <pc:picChg chg="mod">
          <ac:chgData name="Vishnu Hareesh" userId="12a48beb-2ac5-4a6f-9665-11797e75fa7d" providerId="ADAL" clId="{67911371-1A31-5E38-86A4-D3FE1D7879A1}" dt="2025-10-22T06:16:13.287" v="6218" actId="14826"/>
          <ac:picMkLst>
            <pc:docMk/>
            <pc:sldMk cId="1879826288" sldId="260"/>
            <ac:picMk id="14" creationId="{58A44E3E-44A4-96EB-725D-AB6BF25EB3A0}"/>
          </ac:picMkLst>
        </pc:picChg>
      </pc:sldChg>
      <pc:sldChg chg="addSp delSp modSp mod">
        <pc:chgData name="Vishnu Hareesh" userId="12a48beb-2ac5-4a6f-9665-11797e75fa7d" providerId="ADAL" clId="{67911371-1A31-5E38-86A4-D3FE1D7879A1}" dt="2025-10-20T17:07:29.214" v="6213" actId="1036"/>
        <pc:sldMkLst>
          <pc:docMk/>
          <pc:sldMk cId="3250587089" sldId="266"/>
        </pc:sldMkLst>
        <pc:spChg chg="mod">
          <ac:chgData name="Vishnu Hareesh" userId="12a48beb-2ac5-4a6f-9665-11797e75fa7d" providerId="ADAL" clId="{67911371-1A31-5E38-86A4-D3FE1D7879A1}" dt="2025-10-20T16:25:33.692" v="3673" actId="20577"/>
          <ac:spMkLst>
            <pc:docMk/>
            <pc:sldMk cId="3250587089" sldId="266"/>
            <ac:spMk id="2" creationId="{A61D0932-598C-450C-9AB9-6E1905808933}"/>
          </ac:spMkLst>
        </pc:spChg>
        <pc:spChg chg="add mod">
          <ac:chgData name="Vishnu Hareesh" userId="12a48beb-2ac5-4a6f-9665-11797e75fa7d" providerId="ADAL" clId="{67911371-1A31-5E38-86A4-D3FE1D7879A1}" dt="2025-10-20T16:26:19.811" v="3818" actId="20577"/>
          <ac:spMkLst>
            <pc:docMk/>
            <pc:sldMk cId="3250587089" sldId="266"/>
            <ac:spMk id="21" creationId="{B04C0986-1528-9F0B-327E-90432A655296}"/>
          </ac:spMkLst>
        </pc:spChg>
        <pc:spChg chg="add mod">
          <ac:chgData name="Vishnu Hareesh" userId="12a48beb-2ac5-4a6f-9665-11797e75fa7d" providerId="ADAL" clId="{67911371-1A31-5E38-86A4-D3FE1D7879A1}" dt="2025-10-20T16:26:49.608" v="3838" actId="1036"/>
          <ac:spMkLst>
            <pc:docMk/>
            <pc:sldMk cId="3250587089" sldId="266"/>
            <ac:spMk id="22" creationId="{06820EB5-C89F-65D3-5859-15E548C75F5C}"/>
          </ac:spMkLst>
        </pc:spChg>
        <pc:spChg chg="mod">
          <ac:chgData name="Vishnu Hareesh" userId="12a48beb-2ac5-4a6f-9665-11797e75fa7d" providerId="ADAL" clId="{67911371-1A31-5E38-86A4-D3FE1D7879A1}" dt="2025-10-20T17:06:53.334" v="6133" actId="1036"/>
          <ac:spMkLst>
            <pc:docMk/>
            <pc:sldMk cId="3250587089" sldId="266"/>
            <ac:spMk id="26" creationId="{C5C8EE3E-4A51-3D3D-97BA-FA14FEE6B372}"/>
          </ac:spMkLst>
        </pc:spChg>
        <pc:spChg chg="mod">
          <ac:chgData name="Vishnu Hareesh" userId="12a48beb-2ac5-4a6f-9665-11797e75fa7d" providerId="ADAL" clId="{67911371-1A31-5E38-86A4-D3FE1D7879A1}" dt="2025-10-20T16:28:59.677" v="4154" actId="20577"/>
          <ac:spMkLst>
            <pc:docMk/>
            <pc:sldMk cId="3250587089" sldId="266"/>
            <ac:spMk id="27" creationId="{0DF4E341-D84E-DB41-FE69-704F98652630}"/>
          </ac:spMkLst>
        </pc:spChg>
        <pc:spChg chg="mod">
          <ac:chgData name="Vishnu Hareesh" userId="12a48beb-2ac5-4a6f-9665-11797e75fa7d" providerId="ADAL" clId="{67911371-1A31-5E38-86A4-D3FE1D7879A1}" dt="2025-10-20T17:07:16.909" v="6179" actId="1037"/>
          <ac:spMkLst>
            <pc:docMk/>
            <pc:sldMk cId="3250587089" sldId="266"/>
            <ac:spMk id="30" creationId="{4A6B7892-FD44-F6FF-E179-685D0E13E301}"/>
          </ac:spMkLst>
        </pc:spChg>
        <pc:spChg chg="mod">
          <ac:chgData name="Vishnu Hareesh" userId="12a48beb-2ac5-4a6f-9665-11797e75fa7d" providerId="ADAL" clId="{67911371-1A31-5E38-86A4-D3FE1D7879A1}" dt="2025-10-20T16:30:21.257" v="4377" actId="20577"/>
          <ac:spMkLst>
            <pc:docMk/>
            <pc:sldMk cId="3250587089" sldId="266"/>
            <ac:spMk id="31" creationId="{D9FDB745-6A3C-6013-BF3A-099343C888D8}"/>
          </ac:spMkLst>
        </pc:spChg>
        <pc:spChg chg="mod">
          <ac:chgData name="Vishnu Hareesh" userId="12a48beb-2ac5-4a6f-9665-11797e75fa7d" providerId="ADAL" clId="{67911371-1A31-5E38-86A4-D3FE1D7879A1}" dt="2025-10-20T17:06:58.198" v="6146" actId="1037"/>
          <ac:spMkLst>
            <pc:docMk/>
            <pc:sldMk cId="3250587089" sldId="266"/>
            <ac:spMk id="34" creationId="{1F82B7A4-77A4-A266-4876-4647B9FBF16F}"/>
          </ac:spMkLst>
        </pc:spChg>
        <pc:spChg chg="mod">
          <ac:chgData name="Vishnu Hareesh" userId="12a48beb-2ac5-4a6f-9665-11797e75fa7d" providerId="ADAL" clId="{67911371-1A31-5E38-86A4-D3FE1D7879A1}" dt="2025-10-20T16:31:42.524" v="4599" actId="20577"/>
          <ac:spMkLst>
            <pc:docMk/>
            <pc:sldMk cId="3250587089" sldId="266"/>
            <ac:spMk id="35" creationId="{A61D34B7-99E2-B87D-4FC4-F1D5C17BA7CB}"/>
          </ac:spMkLst>
        </pc:spChg>
        <pc:spChg chg="mod">
          <ac:chgData name="Vishnu Hareesh" userId="12a48beb-2ac5-4a6f-9665-11797e75fa7d" providerId="ADAL" clId="{67911371-1A31-5E38-86A4-D3FE1D7879A1}" dt="2025-10-20T17:07:29.214" v="6213" actId="1036"/>
          <ac:spMkLst>
            <pc:docMk/>
            <pc:sldMk cId="3250587089" sldId="266"/>
            <ac:spMk id="37" creationId="{EDC6C2B9-FD0C-A3EE-56CE-25FA7375F7A6}"/>
          </ac:spMkLst>
        </pc:spChg>
        <pc:spChg chg="mod">
          <ac:chgData name="Vishnu Hareesh" userId="12a48beb-2ac5-4a6f-9665-11797e75fa7d" providerId="ADAL" clId="{67911371-1A31-5E38-86A4-D3FE1D7879A1}" dt="2025-10-20T16:32:47.559" v="4772" actId="20577"/>
          <ac:spMkLst>
            <pc:docMk/>
            <pc:sldMk cId="3250587089" sldId="266"/>
            <ac:spMk id="38" creationId="{7C623C08-FCC1-0706-1B0F-73401B7C57AE}"/>
          </ac:spMkLst>
        </pc:spChg>
        <pc:grpChg chg="mod">
          <ac:chgData name="Vishnu Hareesh" userId="12a48beb-2ac5-4a6f-9665-11797e75fa7d" providerId="ADAL" clId="{67911371-1A31-5E38-86A4-D3FE1D7879A1}" dt="2025-10-20T17:06:33.731" v="6118" actId="1076"/>
          <ac:grpSpMkLst>
            <pc:docMk/>
            <pc:sldMk cId="3250587089" sldId="266"/>
            <ac:grpSpMk id="25" creationId="{8256EB66-846B-441C-A6C0-32DE22DF9F19}"/>
          </ac:grpSpMkLst>
        </pc:grpChg>
        <pc:grpChg chg="mod">
          <ac:chgData name="Vishnu Hareesh" userId="12a48beb-2ac5-4a6f-9665-11797e75fa7d" providerId="ADAL" clId="{67911371-1A31-5E38-86A4-D3FE1D7879A1}" dt="2025-10-20T16:30:30.880" v="4397" actId="1035"/>
          <ac:grpSpMkLst>
            <pc:docMk/>
            <pc:sldMk cId="3250587089" sldId="266"/>
            <ac:grpSpMk id="29" creationId="{314C6BAB-22CB-FA52-90C7-E696A511DC8D}"/>
          </ac:grpSpMkLst>
        </pc:grpChg>
        <pc:grpChg chg="mod">
          <ac:chgData name="Vishnu Hareesh" userId="12a48beb-2ac5-4a6f-9665-11797e75fa7d" providerId="ADAL" clId="{67911371-1A31-5E38-86A4-D3FE1D7879A1}" dt="2025-10-20T17:06:38.425" v="6119" actId="1076"/>
          <ac:grpSpMkLst>
            <pc:docMk/>
            <pc:sldMk cId="3250587089" sldId="266"/>
            <ac:grpSpMk id="33" creationId="{97AB98E4-E03B-0908-B9ED-76A083F30B50}"/>
          </ac:grpSpMkLst>
        </pc:grpChg>
        <pc:grpChg chg="mod">
          <ac:chgData name="Vishnu Hareesh" userId="12a48beb-2ac5-4a6f-9665-11797e75fa7d" providerId="ADAL" clId="{67911371-1A31-5E38-86A4-D3FE1D7879A1}" dt="2025-10-20T17:05:37.321" v="6071" actId="1076"/>
          <ac:grpSpMkLst>
            <pc:docMk/>
            <pc:sldMk cId="3250587089" sldId="266"/>
            <ac:grpSpMk id="36" creationId="{898C874C-8F35-44EB-3A4B-213EAB5D7A24}"/>
          </ac:grpSpMkLst>
        </pc:grpChg>
        <pc:picChg chg="add mod">
          <ac:chgData name="Vishnu Hareesh" userId="12a48beb-2ac5-4a6f-9665-11797e75fa7d" providerId="ADAL" clId="{67911371-1A31-5E38-86A4-D3FE1D7879A1}" dt="2025-10-20T17:07:18.472" v="6185" actId="1036"/>
          <ac:picMkLst>
            <pc:docMk/>
            <pc:sldMk cId="3250587089" sldId="266"/>
            <ac:picMk id="41" creationId="{9C4BFDCD-3638-9FB4-5DA7-9B7BAFE04C45}"/>
          </ac:picMkLst>
        </pc:picChg>
        <pc:picChg chg="add mod">
          <ac:chgData name="Vishnu Hareesh" userId="12a48beb-2ac5-4a6f-9665-11797e75fa7d" providerId="ADAL" clId="{67911371-1A31-5E38-86A4-D3FE1D7879A1}" dt="2025-10-20T17:07:01.578" v="6151" actId="1036"/>
          <ac:picMkLst>
            <pc:docMk/>
            <pc:sldMk cId="3250587089" sldId="266"/>
            <ac:picMk id="42" creationId="{6421014C-6956-BBAD-D592-6A0C08E73A0E}"/>
          </ac:picMkLst>
        </pc:picChg>
        <pc:picChg chg="add mod">
          <ac:chgData name="Vishnu Hareesh" userId="12a48beb-2ac5-4a6f-9665-11797e75fa7d" providerId="ADAL" clId="{67911371-1A31-5E38-86A4-D3FE1D7879A1}" dt="2025-10-20T17:07:03.870" v="6156" actId="1036"/>
          <ac:picMkLst>
            <pc:docMk/>
            <pc:sldMk cId="3250587089" sldId="266"/>
            <ac:picMk id="43" creationId="{0504EE4F-2973-8141-DB63-EAC4B91CE970}"/>
          </ac:picMkLst>
        </pc:picChg>
        <pc:picChg chg="add mod">
          <ac:chgData name="Vishnu Hareesh" userId="12a48beb-2ac5-4a6f-9665-11797e75fa7d" providerId="ADAL" clId="{67911371-1A31-5E38-86A4-D3FE1D7879A1}" dt="2025-10-20T17:07:23.533" v="6198" actId="1037"/>
          <ac:picMkLst>
            <pc:docMk/>
            <pc:sldMk cId="3250587089" sldId="266"/>
            <ac:picMk id="44" creationId="{ED5C5C83-A633-ECC4-D84F-1DCD62B5C3A0}"/>
          </ac:picMkLst>
        </pc:picChg>
        <pc:cxnChg chg="mod">
          <ac:chgData name="Vishnu Hareesh" userId="12a48beb-2ac5-4a6f-9665-11797e75fa7d" providerId="ADAL" clId="{67911371-1A31-5E38-86A4-D3FE1D7879A1}" dt="2025-10-20T16:26:49.608" v="3838" actId="1036"/>
          <ac:cxnSpMkLst>
            <pc:docMk/>
            <pc:sldMk cId="3250587089" sldId="266"/>
            <ac:cxnSpMk id="23" creationId="{0D31A4D1-FF41-3EDD-1C92-AC7A14DD68AA}"/>
          </ac:cxnSpMkLst>
        </pc:cxnChg>
        <pc:cxnChg chg="mod">
          <ac:chgData name="Vishnu Hareesh" userId="12a48beb-2ac5-4a6f-9665-11797e75fa7d" providerId="ADAL" clId="{67911371-1A31-5E38-86A4-D3FE1D7879A1}" dt="2025-10-20T16:26:49.608" v="3838" actId="1036"/>
          <ac:cxnSpMkLst>
            <pc:docMk/>
            <pc:sldMk cId="3250587089" sldId="266"/>
            <ac:cxnSpMk id="24" creationId="{A53DB6F7-DFF9-C55E-CD80-09E7E141718D}"/>
          </ac:cxnSpMkLst>
        </pc:cxnChg>
      </pc:sldChg>
      <pc:sldChg chg="addSp delSp modSp mod ord">
        <pc:chgData name="Vishnu Hareesh" userId="12a48beb-2ac5-4a6f-9665-11797e75fa7d" providerId="ADAL" clId="{67911371-1A31-5E38-86A4-D3FE1D7879A1}" dt="2025-10-20T17:00:36.737" v="6047" actId="1035"/>
        <pc:sldMkLst>
          <pc:docMk/>
          <pc:sldMk cId="1843150738" sldId="267"/>
        </pc:sldMkLst>
        <pc:spChg chg="mod">
          <ac:chgData name="Vishnu Hareesh" userId="12a48beb-2ac5-4a6f-9665-11797e75fa7d" providerId="ADAL" clId="{67911371-1A31-5E38-86A4-D3FE1D7879A1}" dt="2025-10-20T14:12:22.368" v="296" actId="20577"/>
          <ac:spMkLst>
            <pc:docMk/>
            <pc:sldMk cId="1843150738" sldId="267"/>
            <ac:spMk id="2" creationId="{DA8301FD-306C-3418-23AB-1DB5BB4E3767}"/>
          </ac:spMkLst>
        </pc:spChg>
        <pc:spChg chg="add mod">
          <ac:chgData name="Vishnu Hareesh" userId="12a48beb-2ac5-4a6f-9665-11797e75fa7d" providerId="ADAL" clId="{67911371-1A31-5E38-86A4-D3FE1D7879A1}" dt="2025-10-20T14:49:48.671" v="493" actId="1036"/>
          <ac:spMkLst>
            <pc:docMk/>
            <pc:sldMk cId="1843150738" sldId="267"/>
            <ac:spMk id="6" creationId="{E0EA4FB9-E8ED-6DFB-02D8-C3C837CF0EAD}"/>
          </ac:spMkLst>
        </pc:spChg>
        <pc:spChg chg="add mod">
          <ac:chgData name="Vishnu Hareesh" userId="12a48beb-2ac5-4a6f-9665-11797e75fa7d" providerId="ADAL" clId="{67911371-1A31-5E38-86A4-D3FE1D7879A1}" dt="2025-10-20T14:57:17.671" v="1471" actId="1036"/>
          <ac:spMkLst>
            <pc:docMk/>
            <pc:sldMk cId="1843150738" sldId="267"/>
            <ac:spMk id="8" creationId="{DB411C68-0C2C-D6CB-F604-BC9EB9EB6034}"/>
          </ac:spMkLst>
        </pc:spChg>
        <pc:spChg chg="mod">
          <ac:chgData name="Vishnu Hareesh" userId="12a48beb-2ac5-4a6f-9665-11797e75fa7d" providerId="ADAL" clId="{67911371-1A31-5E38-86A4-D3FE1D7879A1}" dt="2025-10-20T14:56:01.686" v="1329" actId="14100"/>
          <ac:spMkLst>
            <pc:docMk/>
            <pc:sldMk cId="1843150738" sldId="267"/>
            <ac:spMk id="103" creationId="{76CCA0B2-E9A8-A061-C714-6BC03C09873D}"/>
          </ac:spMkLst>
        </pc:spChg>
        <pc:spChg chg="mod">
          <ac:chgData name="Vishnu Hareesh" userId="12a48beb-2ac5-4a6f-9665-11797e75fa7d" providerId="ADAL" clId="{67911371-1A31-5E38-86A4-D3FE1D7879A1}" dt="2025-10-20T14:52:10.791" v="815" actId="20577"/>
          <ac:spMkLst>
            <pc:docMk/>
            <pc:sldMk cId="1843150738" sldId="267"/>
            <ac:spMk id="136" creationId="{BF95D7C9-E84A-E2AC-22F3-8B4230614681}"/>
          </ac:spMkLst>
        </pc:spChg>
        <pc:spChg chg="mod">
          <ac:chgData name="Vishnu Hareesh" userId="12a48beb-2ac5-4a6f-9665-11797e75fa7d" providerId="ADAL" clId="{67911371-1A31-5E38-86A4-D3FE1D7879A1}" dt="2025-10-20T14:55:57.023" v="1328" actId="14100"/>
          <ac:spMkLst>
            <pc:docMk/>
            <pc:sldMk cId="1843150738" sldId="267"/>
            <ac:spMk id="147" creationId="{5768AF94-65FF-CCD4-CCE1-9445966CF86B}"/>
          </ac:spMkLst>
        </pc:spChg>
        <pc:spChg chg="mod">
          <ac:chgData name="Vishnu Hareesh" userId="12a48beb-2ac5-4a6f-9665-11797e75fa7d" providerId="ADAL" clId="{67911371-1A31-5E38-86A4-D3FE1D7879A1}" dt="2025-10-20T14:56:01.686" v="1329" actId="14100"/>
          <ac:spMkLst>
            <pc:docMk/>
            <pc:sldMk cId="1843150738" sldId="267"/>
            <ac:spMk id="152" creationId="{26839EAD-1347-3408-68CC-E4E9D4E745E6}"/>
          </ac:spMkLst>
        </pc:spChg>
        <pc:spChg chg="mod">
          <ac:chgData name="Vishnu Hareesh" userId="12a48beb-2ac5-4a6f-9665-11797e75fa7d" providerId="ADAL" clId="{67911371-1A31-5E38-86A4-D3FE1D7879A1}" dt="2025-10-20T14:53:53.602" v="1067" actId="20577"/>
          <ac:spMkLst>
            <pc:docMk/>
            <pc:sldMk cId="1843150738" sldId="267"/>
            <ac:spMk id="154" creationId="{E888766E-E418-B45B-D324-0EBD0A61C05A}"/>
          </ac:spMkLst>
        </pc:spChg>
        <pc:spChg chg="mod">
          <ac:chgData name="Vishnu Hareesh" userId="12a48beb-2ac5-4a6f-9665-11797e75fa7d" providerId="ADAL" clId="{67911371-1A31-5E38-86A4-D3FE1D7879A1}" dt="2025-10-20T14:50:19.270" v="552" actId="20577"/>
          <ac:spMkLst>
            <pc:docMk/>
            <pc:sldMk cId="1843150738" sldId="267"/>
            <ac:spMk id="155" creationId="{6441EE8E-94AE-F0A8-45A7-AD59DD99BCE8}"/>
          </ac:spMkLst>
        </pc:spChg>
        <pc:spChg chg="mod">
          <ac:chgData name="Vishnu Hareesh" userId="12a48beb-2ac5-4a6f-9665-11797e75fa7d" providerId="ADAL" clId="{67911371-1A31-5E38-86A4-D3FE1D7879A1}" dt="2025-10-20T14:56:01.686" v="1329" actId="14100"/>
          <ac:spMkLst>
            <pc:docMk/>
            <pc:sldMk cId="1843150738" sldId="267"/>
            <ac:spMk id="159" creationId="{231C7227-264C-B935-2A68-7F309F912D5D}"/>
          </ac:spMkLst>
        </pc:spChg>
        <pc:spChg chg="mod">
          <ac:chgData name="Vishnu Hareesh" userId="12a48beb-2ac5-4a6f-9665-11797e75fa7d" providerId="ADAL" clId="{67911371-1A31-5E38-86A4-D3FE1D7879A1}" dt="2025-10-20T14:55:25.872" v="1317" actId="20577"/>
          <ac:spMkLst>
            <pc:docMk/>
            <pc:sldMk cId="1843150738" sldId="267"/>
            <ac:spMk id="161" creationId="{07FFC53B-B39D-601B-5145-834864E0160F}"/>
          </ac:spMkLst>
        </pc:spChg>
        <pc:spChg chg="mod">
          <ac:chgData name="Vishnu Hareesh" userId="12a48beb-2ac5-4a6f-9665-11797e75fa7d" providerId="ADAL" clId="{67911371-1A31-5E38-86A4-D3FE1D7879A1}" dt="2025-10-20T14:50:28.076" v="573" actId="20577"/>
          <ac:spMkLst>
            <pc:docMk/>
            <pc:sldMk cId="1843150738" sldId="267"/>
            <ac:spMk id="162" creationId="{326607A2-102E-C2DB-A4C6-B5A1D6C07EB3}"/>
          </ac:spMkLst>
        </pc:spChg>
        <pc:spChg chg="mod">
          <ac:chgData name="Vishnu Hareesh" userId="12a48beb-2ac5-4a6f-9665-11797e75fa7d" providerId="ADAL" clId="{67911371-1A31-5E38-86A4-D3FE1D7879A1}" dt="2025-10-20T14:57:22.481" v="1474" actId="1036"/>
          <ac:spMkLst>
            <pc:docMk/>
            <pc:sldMk cId="1843150738" sldId="267"/>
            <ac:spMk id="168" creationId="{A8BC78ED-ECD0-3025-0D0C-B8915B24869B}"/>
          </ac:spMkLst>
        </pc:spChg>
        <pc:spChg chg="mod">
          <ac:chgData name="Vishnu Hareesh" userId="12a48beb-2ac5-4a6f-9665-11797e75fa7d" providerId="ADAL" clId="{67911371-1A31-5E38-86A4-D3FE1D7879A1}" dt="2025-10-20T14:57:22.481" v="1474" actId="1036"/>
          <ac:spMkLst>
            <pc:docMk/>
            <pc:sldMk cId="1843150738" sldId="267"/>
            <ac:spMk id="169" creationId="{374B5497-BFD6-E2CA-58A7-6B0C1CA69209}"/>
          </ac:spMkLst>
        </pc:spChg>
        <pc:spChg chg="mod">
          <ac:chgData name="Vishnu Hareesh" userId="12a48beb-2ac5-4a6f-9665-11797e75fa7d" providerId="ADAL" clId="{67911371-1A31-5E38-86A4-D3FE1D7879A1}" dt="2025-10-20T14:57:22.481" v="1474" actId="1036"/>
          <ac:spMkLst>
            <pc:docMk/>
            <pc:sldMk cId="1843150738" sldId="267"/>
            <ac:spMk id="170" creationId="{A5D08271-7A67-6661-73C8-60C53451D4F2}"/>
          </ac:spMkLst>
        </pc:spChg>
        <pc:grpChg chg="mod">
          <ac:chgData name="Vishnu Hareesh" userId="12a48beb-2ac5-4a6f-9665-11797e75fa7d" providerId="ADAL" clId="{67911371-1A31-5E38-86A4-D3FE1D7879A1}" dt="2025-10-20T14:57:22.481" v="1474" actId="1036"/>
          <ac:grpSpMkLst>
            <pc:docMk/>
            <pc:sldMk cId="1843150738" sldId="267"/>
            <ac:grpSpMk id="167" creationId="{4F7A4ED4-3381-D34F-E2BD-F757FF21E3F6}"/>
          </ac:grpSpMkLst>
        </pc:grpChg>
        <pc:picChg chg="add mod">
          <ac:chgData name="Vishnu Hareesh" userId="12a48beb-2ac5-4a6f-9665-11797e75fa7d" providerId="ADAL" clId="{67911371-1A31-5E38-86A4-D3FE1D7879A1}" dt="2025-10-20T17:00:36.737" v="6047" actId="1035"/>
          <ac:picMkLst>
            <pc:docMk/>
            <pc:sldMk cId="1843150738" sldId="267"/>
            <ac:picMk id="9" creationId="{6D4985E1-D0A8-5358-2D62-E2B0849CAF07}"/>
          </ac:picMkLst>
        </pc:picChg>
        <pc:picChg chg="add mod">
          <ac:chgData name="Vishnu Hareesh" userId="12a48beb-2ac5-4a6f-9665-11797e75fa7d" providerId="ADAL" clId="{67911371-1A31-5E38-86A4-D3FE1D7879A1}" dt="2025-10-20T16:58:56.783" v="6041" actId="1038"/>
          <ac:picMkLst>
            <pc:docMk/>
            <pc:sldMk cId="1843150738" sldId="267"/>
            <ac:picMk id="10" creationId="{0F20501A-8E74-3E70-AE47-3389E395E3B2}"/>
          </ac:picMkLst>
        </pc:picChg>
        <pc:picChg chg="add mod">
          <ac:chgData name="Vishnu Hareesh" userId="12a48beb-2ac5-4a6f-9665-11797e75fa7d" providerId="ADAL" clId="{67911371-1A31-5E38-86A4-D3FE1D7879A1}" dt="2025-10-20T16:58:53.221" v="6039" actId="1037"/>
          <ac:picMkLst>
            <pc:docMk/>
            <pc:sldMk cId="1843150738" sldId="267"/>
            <ac:picMk id="11" creationId="{E60AF263-EC18-CB83-10BD-4F8A433B2324}"/>
          </ac:picMkLst>
        </pc:picChg>
      </pc:sldChg>
      <pc:sldChg chg="modSp mod">
        <pc:chgData name="Vishnu Hareesh" userId="12a48beb-2ac5-4a6f-9665-11797e75fa7d" providerId="ADAL" clId="{67911371-1A31-5E38-86A4-D3FE1D7879A1}" dt="2025-10-20T15:07:08.074" v="2810" actId="1036"/>
        <pc:sldMkLst>
          <pc:docMk/>
          <pc:sldMk cId="633831757" sldId="268"/>
        </pc:sldMkLst>
        <pc:spChg chg="mod">
          <ac:chgData name="Vishnu Hareesh" userId="12a48beb-2ac5-4a6f-9665-11797e75fa7d" providerId="ADAL" clId="{67911371-1A31-5E38-86A4-D3FE1D7879A1}" dt="2025-10-20T15:07:08.074" v="2810" actId="1036"/>
          <ac:spMkLst>
            <pc:docMk/>
            <pc:sldMk cId="633831757" sldId="268"/>
            <ac:spMk id="2" creationId="{01C2BECF-36E0-92DB-62DC-F39B4064C3AE}"/>
          </ac:spMkLst>
        </pc:spChg>
        <pc:spChg chg="mod">
          <ac:chgData name="Vishnu Hareesh" userId="12a48beb-2ac5-4a6f-9665-11797e75fa7d" providerId="ADAL" clId="{67911371-1A31-5E38-86A4-D3FE1D7879A1}" dt="2025-10-20T15:07:08.074" v="2810" actId="1036"/>
          <ac:spMkLst>
            <pc:docMk/>
            <pc:sldMk cId="633831757" sldId="268"/>
            <ac:spMk id="3" creationId="{A2F15634-D95A-F1BE-FB50-0821AA4412FA}"/>
          </ac:spMkLst>
        </pc:spChg>
        <pc:spChg chg="mod">
          <ac:chgData name="Vishnu Hareesh" userId="12a48beb-2ac5-4a6f-9665-11797e75fa7d" providerId="ADAL" clId="{67911371-1A31-5E38-86A4-D3FE1D7879A1}" dt="2025-10-20T15:07:08.074" v="2810" actId="1036"/>
          <ac:spMkLst>
            <pc:docMk/>
            <pc:sldMk cId="633831757" sldId="268"/>
            <ac:spMk id="4" creationId="{0BAD5A9B-C65E-E524-5921-A8FF5A8773F8}"/>
          </ac:spMkLst>
        </pc:spChg>
      </pc:sldChg>
      <pc:sldChg chg="addSp delSp modSp mod">
        <pc:chgData name="Vishnu Hareesh" userId="12a48beb-2ac5-4a6f-9665-11797e75fa7d" providerId="ADAL" clId="{67911371-1A31-5E38-86A4-D3FE1D7879A1}" dt="2025-10-20T16:45:15.751" v="5953" actId="1036"/>
        <pc:sldMkLst>
          <pc:docMk/>
          <pc:sldMk cId="3356869044" sldId="271"/>
        </pc:sldMkLst>
        <pc:spChg chg="mod">
          <ac:chgData name="Vishnu Hareesh" userId="12a48beb-2ac5-4a6f-9665-11797e75fa7d" providerId="ADAL" clId="{67911371-1A31-5E38-86A4-D3FE1D7879A1}" dt="2025-10-20T15:04:17.475" v="2447" actId="20577"/>
          <ac:spMkLst>
            <pc:docMk/>
            <pc:sldMk cId="3356869044" sldId="271"/>
            <ac:spMk id="2" creationId="{B84B927B-163C-09B4-490B-4C8DAFE59AE7}"/>
          </ac:spMkLst>
        </pc:spChg>
        <pc:spChg chg="add mod">
          <ac:chgData name="Vishnu Hareesh" userId="12a48beb-2ac5-4a6f-9665-11797e75fa7d" providerId="ADAL" clId="{67911371-1A31-5E38-86A4-D3FE1D7879A1}" dt="2025-10-20T16:45:15.751" v="5953" actId="1036"/>
          <ac:spMkLst>
            <pc:docMk/>
            <pc:sldMk cId="3356869044" sldId="271"/>
            <ac:spMk id="6" creationId="{96116B38-72A9-249C-50BB-06B5871B4B2A}"/>
          </ac:spMkLst>
        </pc:spChg>
        <pc:spChg chg="add mod">
          <ac:chgData name="Vishnu Hareesh" userId="12a48beb-2ac5-4a6f-9665-11797e75fa7d" providerId="ADAL" clId="{67911371-1A31-5E38-86A4-D3FE1D7879A1}" dt="2025-10-20T16:42:28.171" v="5844" actId="1036"/>
          <ac:spMkLst>
            <pc:docMk/>
            <pc:sldMk cId="3356869044" sldId="271"/>
            <ac:spMk id="10" creationId="{9F37808F-89AC-80E7-4C6A-399AD82FFC0B}"/>
          </ac:spMkLst>
        </pc:spChg>
        <pc:spChg chg="add mod">
          <ac:chgData name="Vishnu Hareesh" userId="12a48beb-2ac5-4a6f-9665-11797e75fa7d" providerId="ADAL" clId="{67911371-1A31-5E38-86A4-D3FE1D7879A1}" dt="2025-10-20T16:45:15.751" v="5953" actId="1036"/>
          <ac:spMkLst>
            <pc:docMk/>
            <pc:sldMk cId="3356869044" sldId="271"/>
            <ac:spMk id="22" creationId="{2A3A150B-5C05-E608-16DE-2A7FB98D61B2}"/>
          </ac:spMkLst>
        </pc:spChg>
        <pc:spChg chg="add mod">
          <ac:chgData name="Vishnu Hareesh" userId="12a48beb-2ac5-4a6f-9665-11797e75fa7d" providerId="ADAL" clId="{67911371-1A31-5E38-86A4-D3FE1D7879A1}" dt="2025-10-20T16:42:10.140" v="5828" actId="1035"/>
          <ac:spMkLst>
            <pc:docMk/>
            <pc:sldMk cId="3356869044" sldId="271"/>
            <ac:spMk id="23" creationId="{FA00BAAA-FD36-21EE-5556-722DCD55720B}"/>
          </ac:spMkLst>
        </pc:spChg>
        <pc:spChg chg="add mod">
          <ac:chgData name="Vishnu Hareesh" userId="12a48beb-2ac5-4a6f-9665-11797e75fa7d" providerId="ADAL" clId="{67911371-1A31-5E38-86A4-D3FE1D7879A1}" dt="2025-10-20T16:42:10.140" v="5828" actId="1035"/>
          <ac:spMkLst>
            <pc:docMk/>
            <pc:sldMk cId="3356869044" sldId="271"/>
            <ac:spMk id="24" creationId="{4A7DD7AF-3633-BF86-81B9-88FF655E8AF2}"/>
          </ac:spMkLst>
        </pc:spChg>
        <pc:spChg chg="add mod">
          <ac:chgData name="Vishnu Hareesh" userId="12a48beb-2ac5-4a6f-9665-11797e75fa7d" providerId="ADAL" clId="{67911371-1A31-5E38-86A4-D3FE1D7879A1}" dt="2025-10-20T16:45:15.751" v="5953" actId="1036"/>
          <ac:spMkLst>
            <pc:docMk/>
            <pc:sldMk cId="3356869044" sldId="271"/>
            <ac:spMk id="25" creationId="{7FE82784-73D8-FB43-0570-72FB77AAEF41}"/>
          </ac:spMkLst>
        </pc:spChg>
        <pc:spChg chg="add mod">
          <ac:chgData name="Vishnu Hareesh" userId="12a48beb-2ac5-4a6f-9665-11797e75fa7d" providerId="ADAL" clId="{67911371-1A31-5E38-86A4-D3FE1D7879A1}" dt="2025-10-20T16:45:15.751" v="5953" actId="1036"/>
          <ac:spMkLst>
            <pc:docMk/>
            <pc:sldMk cId="3356869044" sldId="271"/>
            <ac:spMk id="26" creationId="{B1BE1A43-19D1-EDC3-676F-C920E671EDF1}"/>
          </ac:spMkLst>
        </pc:spChg>
        <pc:spChg chg="add mod">
          <ac:chgData name="Vishnu Hareesh" userId="12a48beb-2ac5-4a6f-9665-11797e75fa7d" providerId="ADAL" clId="{67911371-1A31-5E38-86A4-D3FE1D7879A1}" dt="2025-10-20T16:45:15.751" v="5953" actId="1036"/>
          <ac:spMkLst>
            <pc:docMk/>
            <pc:sldMk cId="3356869044" sldId="271"/>
            <ac:spMk id="27" creationId="{5AFFD371-A0F4-9BFD-545D-B8ABF1F4D9BB}"/>
          </ac:spMkLst>
        </pc:spChg>
        <pc:spChg chg="add mod">
          <ac:chgData name="Vishnu Hareesh" userId="12a48beb-2ac5-4a6f-9665-11797e75fa7d" providerId="ADAL" clId="{67911371-1A31-5E38-86A4-D3FE1D7879A1}" dt="2025-10-20T16:45:15.751" v="5953" actId="1036"/>
          <ac:spMkLst>
            <pc:docMk/>
            <pc:sldMk cId="3356869044" sldId="271"/>
            <ac:spMk id="30" creationId="{0D8E9E23-684F-E9FA-EDBB-A8326DC2B2D5}"/>
          </ac:spMkLst>
        </pc:spChg>
        <pc:spChg chg="add mod">
          <ac:chgData name="Vishnu Hareesh" userId="12a48beb-2ac5-4a6f-9665-11797e75fa7d" providerId="ADAL" clId="{67911371-1A31-5E38-86A4-D3FE1D7879A1}" dt="2025-10-20T16:45:15.751" v="5953" actId="1036"/>
          <ac:spMkLst>
            <pc:docMk/>
            <pc:sldMk cId="3356869044" sldId="271"/>
            <ac:spMk id="31" creationId="{DF99DBA5-C1A8-1FAB-46DF-3FA113888A75}"/>
          </ac:spMkLst>
        </pc:spChg>
        <pc:spChg chg="add mod">
          <ac:chgData name="Vishnu Hareesh" userId="12a48beb-2ac5-4a6f-9665-11797e75fa7d" providerId="ADAL" clId="{67911371-1A31-5E38-86A4-D3FE1D7879A1}" dt="2025-10-20T16:42:28.171" v="5844" actId="1036"/>
          <ac:spMkLst>
            <pc:docMk/>
            <pc:sldMk cId="3356869044" sldId="271"/>
            <ac:spMk id="32" creationId="{F30DD0C7-8967-30C0-0FD3-F4BD749426C3}"/>
          </ac:spMkLst>
        </pc:spChg>
        <pc:spChg chg="add mod">
          <ac:chgData name="Vishnu Hareesh" userId="12a48beb-2ac5-4a6f-9665-11797e75fa7d" providerId="ADAL" clId="{67911371-1A31-5E38-86A4-D3FE1D7879A1}" dt="2025-10-20T16:45:15.751" v="5953" actId="1036"/>
          <ac:spMkLst>
            <pc:docMk/>
            <pc:sldMk cId="3356869044" sldId="271"/>
            <ac:spMk id="33" creationId="{FC17EBD5-488B-42B8-E1C8-1FF46F215098}"/>
          </ac:spMkLst>
        </pc:spChg>
        <pc:spChg chg="add mod">
          <ac:chgData name="Vishnu Hareesh" userId="12a48beb-2ac5-4a6f-9665-11797e75fa7d" providerId="ADAL" clId="{67911371-1A31-5E38-86A4-D3FE1D7879A1}" dt="2025-10-20T16:45:15.751" v="5953" actId="1036"/>
          <ac:spMkLst>
            <pc:docMk/>
            <pc:sldMk cId="3356869044" sldId="271"/>
            <ac:spMk id="35" creationId="{7C824839-1A31-1F80-8A22-CE0DE080809E}"/>
          </ac:spMkLst>
        </pc:spChg>
        <pc:spChg chg="mod">
          <ac:chgData name="Vishnu Hareesh" userId="12a48beb-2ac5-4a6f-9665-11797e75fa7d" providerId="ADAL" clId="{67911371-1A31-5E38-86A4-D3FE1D7879A1}" dt="2025-10-20T16:43:36.955" v="5889" actId="12788"/>
          <ac:spMkLst>
            <pc:docMk/>
            <pc:sldMk cId="3356869044" sldId="271"/>
            <ac:spMk id="41" creationId="{313E6330-E2D8-E9A4-7618-81AEFF86B094}"/>
          </ac:spMkLst>
        </pc:spChg>
        <pc:spChg chg="mod">
          <ac:chgData name="Vishnu Hareesh" userId="12a48beb-2ac5-4a6f-9665-11797e75fa7d" providerId="ADAL" clId="{67911371-1A31-5E38-86A4-D3FE1D7879A1}" dt="2025-10-20T16:43:31.120" v="5888" actId="12788"/>
          <ac:spMkLst>
            <pc:docMk/>
            <pc:sldMk cId="3356869044" sldId="271"/>
            <ac:spMk id="42" creationId="{96AE18E4-A52A-4BEA-33C2-858FD4E29C05}"/>
          </ac:spMkLst>
        </pc:spChg>
        <pc:spChg chg="mod">
          <ac:chgData name="Vishnu Hareesh" userId="12a48beb-2ac5-4a6f-9665-11797e75fa7d" providerId="ADAL" clId="{67911371-1A31-5E38-86A4-D3FE1D7879A1}" dt="2025-10-20T16:43:42.153" v="5890" actId="12788"/>
          <ac:spMkLst>
            <pc:docMk/>
            <pc:sldMk cId="3356869044" sldId="271"/>
            <ac:spMk id="43" creationId="{D8460F16-FDB0-BE2F-A305-A7737B499423}"/>
          </ac:spMkLst>
        </pc:spChg>
        <pc:spChg chg="mod">
          <ac:chgData name="Vishnu Hareesh" userId="12a48beb-2ac5-4a6f-9665-11797e75fa7d" providerId="ADAL" clId="{67911371-1A31-5E38-86A4-D3FE1D7879A1}" dt="2025-10-20T16:43:42.153" v="5890" actId="12788"/>
          <ac:spMkLst>
            <pc:docMk/>
            <pc:sldMk cId="3356869044" sldId="271"/>
            <ac:spMk id="44" creationId="{CBF7EFE8-FA37-35E5-E4CE-8144A94E4373}"/>
          </ac:spMkLst>
        </pc:spChg>
        <pc:spChg chg="mod">
          <ac:chgData name="Vishnu Hareesh" userId="12a48beb-2ac5-4a6f-9665-11797e75fa7d" providerId="ADAL" clId="{67911371-1A31-5E38-86A4-D3FE1D7879A1}" dt="2025-10-20T16:43:42.153" v="5890" actId="12788"/>
          <ac:spMkLst>
            <pc:docMk/>
            <pc:sldMk cId="3356869044" sldId="271"/>
            <ac:spMk id="45" creationId="{5C7844E0-1AAE-0FB9-E983-B7F8EEDE3544}"/>
          </ac:spMkLst>
        </pc:spChg>
        <pc:spChg chg="mod">
          <ac:chgData name="Vishnu Hareesh" userId="12a48beb-2ac5-4a6f-9665-11797e75fa7d" providerId="ADAL" clId="{67911371-1A31-5E38-86A4-D3FE1D7879A1}" dt="2025-10-20T16:43:31.120" v="5888" actId="12788"/>
          <ac:spMkLst>
            <pc:docMk/>
            <pc:sldMk cId="3356869044" sldId="271"/>
            <ac:spMk id="46" creationId="{0E694277-8A93-46A1-6A4F-FA8EAB073460}"/>
          </ac:spMkLst>
        </pc:spChg>
        <pc:spChg chg="mod">
          <ac:chgData name="Vishnu Hareesh" userId="12a48beb-2ac5-4a6f-9665-11797e75fa7d" providerId="ADAL" clId="{67911371-1A31-5E38-86A4-D3FE1D7879A1}" dt="2025-10-20T16:43:31.120" v="5888" actId="12788"/>
          <ac:spMkLst>
            <pc:docMk/>
            <pc:sldMk cId="3356869044" sldId="271"/>
            <ac:spMk id="47" creationId="{2406F223-6736-D54D-FB78-6639972C0320}"/>
          </ac:spMkLst>
        </pc:spChg>
        <pc:spChg chg="mod">
          <ac:chgData name="Vishnu Hareesh" userId="12a48beb-2ac5-4a6f-9665-11797e75fa7d" providerId="ADAL" clId="{67911371-1A31-5E38-86A4-D3FE1D7879A1}" dt="2025-10-20T16:43:36.955" v="5889" actId="12788"/>
          <ac:spMkLst>
            <pc:docMk/>
            <pc:sldMk cId="3356869044" sldId="271"/>
            <ac:spMk id="48" creationId="{56AD529B-9464-95B6-DA22-EC1ED3895784}"/>
          </ac:spMkLst>
        </pc:spChg>
        <pc:spChg chg="mod">
          <ac:chgData name="Vishnu Hareesh" userId="12a48beb-2ac5-4a6f-9665-11797e75fa7d" providerId="ADAL" clId="{67911371-1A31-5E38-86A4-D3FE1D7879A1}" dt="2025-10-20T16:43:36.955" v="5889" actId="12788"/>
          <ac:spMkLst>
            <pc:docMk/>
            <pc:sldMk cId="3356869044" sldId="271"/>
            <ac:spMk id="49" creationId="{EB7610D1-AE54-A9F7-DF4F-BDA40EC304F3}"/>
          </ac:spMkLst>
        </pc:spChg>
        <pc:spChg chg="add mod">
          <ac:chgData name="Vishnu Hareesh" userId="12a48beb-2ac5-4a6f-9665-11797e75fa7d" providerId="ADAL" clId="{67911371-1A31-5E38-86A4-D3FE1D7879A1}" dt="2025-10-20T16:45:15.751" v="5953" actId="1036"/>
          <ac:spMkLst>
            <pc:docMk/>
            <pc:sldMk cId="3356869044" sldId="271"/>
            <ac:spMk id="65" creationId="{320FB2F2-30BB-B129-B514-785929EB2FF9}"/>
          </ac:spMkLst>
        </pc:spChg>
        <pc:grpChg chg="add mod">
          <ac:chgData name="Vishnu Hareesh" userId="12a48beb-2ac5-4a6f-9665-11797e75fa7d" providerId="ADAL" clId="{67911371-1A31-5E38-86A4-D3FE1D7879A1}" dt="2025-10-20T16:42:49.095" v="5879" actId="1076"/>
          <ac:grpSpMkLst>
            <pc:docMk/>
            <pc:sldMk cId="3356869044" sldId="271"/>
            <ac:grpSpMk id="36" creationId="{56AB24EC-3400-E31B-5188-2E2783EF384C}"/>
          </ac:grpSpMkLst>
        </pc:grpChg>
        <pc:cxnChg chg="add mod">
          <ac:chgData name="Vishnu Hareesh" userId="12a48beb-2ac5-4a6f-9665-11797e75fa7d" providerId="ADAL" clId="{67911371-1A31-5E38-86A4-D3FE1D7879A1}" dt="2025-10-20T16:44:24.228" v="5938" actId="14100"/>
          <ac:cxnSpMkLst>
            <pc:docMk/>
            <pc:sldMk cId="3356869044" sldId="271"/>
            <ac:cxnSpMk id="7" creationId="{8556228D-9B03-51CF-0483-EAB921AFD054}"/>
          </ac:cxnSpMkLst>
        </pc:cxnChg>
      </pc:sldChg>
      <pc:sldChg chg="addSp delSp modSp mod">
        <pc:chgData name="Vishnu Hareesh" userId="12a48beb-2ac5-4a6f-9665-11797e75fa7d" providerId="ADAL" clId="{67911371-1A31-5E38-86A4-D3FE1D7879A1}" dt="2025-10-20T17:00:27.505" v="6045"/>
        <pc:sldMkLst>
          <pc:docMk/>
          <pc:sldMk cId="3969954363" sldId="272"/>
        </pc:sldMkLst>
        <pc:spChg chg="add mod">
          <ac:chgData name="Vishnu Hareesh" userId="12a48beb-2ac5-4a6f-9665-11797e75fa7d" providerId="ADAL" clId="{67911371-1A31-5E38-86A4-D3FE1D7879A1}" dt="2025-10-20T16:24:45.342" v="3636" actId="20577"/>
          <ac:spMkLst>
            <pc:docMk/>
            <pc:sldMk cId="3969954363" sldId="272"/>
            <ac:spMk id="6" creationId="{48BE1170-1A16-40FF-22D5-C63010D7AE2E}"/>
          </ac:spMkLst>
        </pc:spChg>
        <pc:spChg chg="add mod">
          <ac:chgData name="Vishnu Hareesh" userId="12a48beb-2ac5-4a6f-9665-11797e75fa7d" providerId="ADAL" clId="{67911371-1A31-5E38-86A4-D3FE1D7879A1}" dt="2025-10-20T17:00:27.505" v="6045"/>
          <ac:spMkLst>
            <pc:docMk/>
            <pc:sldMk cId="3969954363" sldId="272"/>
            <ac:spMk id="8" creationId="{5DABA6B7-3A65-82AF-27ED-FCEFEC349AC8}"/>
          </ac:spMkLst>
        </pc:spChg>
        <pc:spChg chg="mod">
          <ac:chgData name="Vishnu Hareesh" userId="12a48beb-2ac5-4a6f-9665-11797e75fa7d" providerId="ADAL" clId="{67911371-1A31-5E38-86A4-D3FE1D7879A1}" dt="2025-10-20T16:20:08.900" v="2860" actId="20577"/>
          <ac:spMkLst>
            <pc:docMk/>
            <pc:sldMk cId="3969954363" sldId="272"/>
            <ac:spMk id="21" creationId="{6F9B2463-1136-3E43-9228-7703B26F7393}"/>
          </ac:spMkLst>
        </pc:spChg>
        <pc:spChg chg="mod">
          <ac:chgData name="Vishnu Hareesh" userId="12a48beb-2ac5-4a6f-9665-11797e75fa7d" providerId="ADAL" clId="{67911371-1A31-5E38-86A4-D3FE1D7879A1}" dt="2025-10-20T16:23:36.949" v="3538" actId="1035"/>
          <ac:spMkLst>
            <pc:docMk/>
            <pc:sldMk cId="3969954363" sldId="272"/>
            <ac:spMk id="22" creationId="{34962E85-3FE7-598A-5F07-D5386E273076}"/>
          </ac:spMkLst>
        </pc:spChg>
        <pc:spChg chg="mod">
          <ac:chgData name="Vishnu Hareesh" userId="12a48beb-2ac5-4a6f-9665-11797e75fa7d" providerId="ADAL" clId="{67911371-1A31-5E38-86A4-D3FE1D7879A1}" dt="2025-10-20T16:23:36.949" v="3538" actId="1035"/>
          <ac:spMkLst>
            <pc:docMk/>
            <pc:sldMk cId="3969954363" sldId="272"/>
            <ac:spMk id="24" creationId="{E39ED7C6-A323-CE92-503F-29101CE8A634}"/>
          </ac:spMkLst>
        </pc:spChg>
        <pc:spChg chg="mod">
          <ac:chgData name="Vishnu Hareesh" userId="12a48beb-2ac5-4a6f-9665-11797e75fa7d" providerId="ADAL" clId="{67911371-1A31-5E38-86A4-D3FE1D7879A1}" dt="2025-10-20T16:24:00.183" v="3552" actId="1036"/>
          <ac:spMkLst>
            <pc:docMk/>
            <pc:sldMk cId="3969954363" sldId="272"/>
            <ac:spMk id="25" creationId="{DA51A441-1D73-D86C-D648-4D813284F211}"/>
          </ac:spMkLst>
        </pc:spChg>
        <pc:spChg chg="mod">
          <ac:chgData name="Vishnu Hareesh" userId="12a48beb-2ac5-4a6f-9665-11797e75fa7d" providerId="ADAL" clId="{67911371-1A31-5E38-86A4-D3FE1D7879A1}" dt="2025-10-20T16:24:00.183" v="3552" actId="1036"/>
          <ac:spMkLst>
            <pc:docMk/>
            <pc:sldMk cId="3969954363" sldId="272"/>
            <ac:spMk id="27" creationId="{B7961AB2-1F05-5CA2-AA52-4F46C3F01383}"/>
          </ac:spMkLst>
        </pc:spChg>
        <pc:spChg chg="mod">
          <ac:chgData name="Vishnu Hareesh" userId="12a48beb-2ac5-4a6f-9665-11797e75fa7d" providerId="ADAL" clId="{67911371-1A31-5E38-86A4-D3FE1D7879A1}" dt="2025-10-20T16:24:04.292" v="3555" actId="1036"/>
          <ac:spMkLst>
            <pc:docMk/>
            <pc:sldMk cId="3969954363" sldId="272"/>
            <ac:spMk id="28" creationId="{32A9D531-1307-9ACF-8FB4-5F6632F03C32}"/>
          </ac:spMkLst>
        </pc:spChg>
        <pc:spChg chg="mod">
          <ac:chgData name="Vishnu Hareesh" userId="12a48beb-2ac5-4a6f-9665-11797e75fa7d" providerId="ADAL" clId="{67911371-1A31-5E38-86A4-D3FE1D7879A1}" dt="2025-10-20T16:24:04.292" v="3555" actId="1036"/>
          <ac:spMkLst>
            <pc:docMk/>
            <pc:sldMk cId="3969954363" sldId="272"/>
            <ac:spMk id="29" creationId="{EEDF134C-642C-E580-B5F6-19D9FEFD241C}"/>
          </ac:spMkLst>
        </pc:spChg>
        <pc:spChg chg="mod">
          <ac:chgData name="Vishnu Hareesh" userId="12a48beb-2ac5-4a6f-9665-11797e75fa7d" providerId="ADAL" clId="{67911371-1A31-5E38-86A4-D3FE1D7879A1}" dt="2025-10-20T16:24:53.956" v="3651" actId="20577"/>
          <ac:spMkLst>
            <pc:docMk/>
            <pc:sldMk cId="3969954363" sldId="272"/>
            <ac:spMk id="31" creationId="{EF1F4037-85D7-2B82-C85E-61BC9E77A7A7}"/>
          </ac:spMkLst>
        </pc:spChg>
        <pc:spChg chg="mod">
          <ac:chgData name="Vishnu Hareesh" userId="12a48beb-2ac5-4a6f-9665-11797e75fa7d" providerId="ADAL" clId="{67911371-1A31-5E38-86A4-D3FE1D7879A1}" dt="2025-10-20T16:24:00.183" v="3552" actId="1036"/>
          <ac:spMkLst>
            <pc:docMk/>
            <pc:sldMk cId="3969954363" sldId="272"/>
            <ac:spMk id="32" creationId="{CCA816D4-2678-630A-57D3-8EBAE5ED62F8}"/>
          </ac:spMkLst>
        </pc:spChg>
        <pc:spChg chg="mod">
          <ac:chgData name="Vishnu Hareesh" userId="12a48beb-2ac5-4a6f-9665-11797e75fa7d" providerId="ADAL" clId="{67911371-1A31-5E38-86A4-D3FE1D7879A1}" dt="2025-10-20T16:23:36.949" v="3538" actId="1035"/>
          <ac:spMkLst>
            <pc:docMk/>
            <pc:sldMk cId="3969954363" sldId="272"/>
            <ac:spMk id="33" creationId="{859D265D-71B9-52B1-0204-34EFED94F9CE}"/>
          </ac:spMkLst>
        </pc:spChg>
        <pc:spChg chg="mod">
          <ac:chgData name="Vishnu Hareesh" userId="12a48beb-2ac5-4a6f-9665-11797e75fa7d" providerId="ADAL" clId="{67911371-1A31-5E38-86A4-D3FE1D7879A1}" dt="2025-10-20T16:20:50.249" v="3016" actId="20577"/>
          <ac:spMkLst>
            <pc:docMk/>
            <pc:sldMk cId="3969954363" sldId="272"/>
            <ac:spMk id="34" creationId="{C8348AC5-BC0B-F894-4BD5-6895BDBD8F51}"/>
          </ac:spMkLst>
        </pc:spChg>
        <pc:grpChg chg="mod">
          <ac:chgData name="Vishnu Hareesh" userId="12a48beb-2ac5-4a6f-9665-11797e75fa7d" providerId="ADAL" clId="{67911371-1A31-5E38-86A4-D3FE1D7879A1}" dt="2025-10-20T16:24:12.092" v="3566" actId="1036"/>
          <ac:grpSpMkLst>
            <pc:docMk/>
            <pc:sldMk cId="3969954363" sldId="272"/>
            <ac:grpSpMk id="19" creationId="{F1E6897B-F42F-210D-4A53-42ADEBA87EF5}"/>
          </ac:grpSpMkLst>
        </pc:grpChg>
        <pc:picChg chg="add mod">
          <ac:chgData name="Vishnu Hareesh" userId="12a48beb-2ac5-4a6f-9665-11797e75fa7d" providerId="ADAL" clId="{67911371-1A31-5E38-86A4-D3FE1D7879A1}" dt="2025-10-20T17:00:27.505" v="6045"/>
          <ac:picMkLst>
            <pc:docMk/>
            <pc:sldMk cId="3969954363" sldId="272"/>
            <ac:picMk id="9" creationId="{E7C818B5-97B2-07F2-094F-5410206041B0}"/>
          </ac:picMkLst>
        </pc:picChg>
        <pc:picChg chg="add mod">
          <ac:chgData name="Vishnu Hareesh" userId="12a48beb-2ac5-4a6f-9665-11797e75fa7d" providerId="ADAL" clId="{67911371-1A31-5E38-86A4-D3FE1D7879A1}" dt="2025-10-20T17:00:27.505" v="6045"/>
          <ac:picMkLst>
            <pc:docMk/>
            <pc:sldMk cId="3969954363" sldId="272"/>
            <ac:picMk id="10" creationId="{F835CED2-15EF-995A-27E7-EF590207945D}"/>
          </ac:picMkLst>
        </pc:picChg>
      </pc:sldChg>
    </pc:docChg>
  </pc:docChgLst>
  <pc:docChgLst>
    <pc:chgData name="Sree Parvathy K" userId="S::sreeparvathy.k@i-exceed.com::b73357b3-c745-41c5-a251-9db4300929ec" providerId="AD" clId="Web-{88046F5E-A822-5FD6-B661-EDAF18751848}"/>
    <pc:docChg chg="modSld">
      <pc:chgData name="Sree Parvathy K" userId="S::sreeparvathy.k@i-exceed.com::b73357b3-c745-41c5-a251-9db4300929ec" providerId="AD" clId="Web-{88046F5E-A822-5FD6-B661-EDAF18751848}" dt="2025-11-03T06:22:49.815" v="7" actId="20577"/>
      <pc:docMkLst>
        <pc:docMk/>
      </pc:docMkLst>
      <pc:sldChg chg="modSp">
        <pc:chgData name="Sree Parvathy K" userId="S::sreeparvathy.k@i-exceed.com::b73357b3-c745-41c5-a251-9db4300929ec" providerId="AD" clId="Web-{88046F5E-A822-5FD6-B661-EDAF18751848}" dt="2025-11-03T06:22:18.721" v="5" actId="20577"/>
        <pc:sldMkLst>
          <pc:docMk/>
          <pc:sldMk cId="1879826288" sldId="260"/>
        </pc:sldMkLst>
        <pc:spChg chg="mod">
          <ac:chgData name="Sree Parvathy K" userId="S::sreeparvathy.k@i-exceed.com::b73357b3-c745-41c5-a251-9db4300929ec" providerId="AD" clId="Web-{88046F5E-A822-5FD6-B661-EDAF18751848}" dt="2025-11-03T06:22:18.721" v="5" actId="20577"/>
          <ac:spMkLst>
            <pc:docMk/>
            <pc:sldMk cId="1879826288" sldId="260"/>
            <ac:spMk id="20" creationId="{C28AC1B2-14D6-B22A-1CFA-FBCE55FBF0C2}"/>
          </ac:spMkLst>
        </pc:spChg>
      </pc:sldChg>
      <pc:sldChg chg="modSp">
        <pc:chgData name="Sree Parvathy K" userId="S::sreeparvathy.k@i-exceed.com::b73357b3-c745-41c5-a251-9db4300929ec" providerId="AD" clId="Web-{88046F5E-A822-5FD6-B661-EDAF18751848}" dt="2025-11-03T06:21:34.346" v="3" actId="20577"/>
        <pc:sldMkLst>
          <pc:docMk/>
          <pc:sldMk cId="1843150738" sldId="267"/>
        </pc:sldMkLst>
        <pc:spChg chg="mod">
          <ac:chgData name="Sree Parvathy K" userId="S::sreeparvathy.k@i-exceed.com::b73357b3-c745-41c5-a251-9db4300929ec" providerId="AD" clId="Web-{88046F5E-A822-5FD6-B661-EDAF18751848}" dt="2025-11-03T06:21:11.970" v="1" actId="20577"/>
          <ac:spMkLst>
            <pc:docMk/>
            <pc:sldMk cId="1843150738" sldId="267"/>
            <ac:spMk id="136" creationId="{BF95D7C9-E84A-E2AC-22F3-8B4230614681}"/>
          </ac:spMkLst>
        </pc:spChg>
        <pc:spChg chg="mod">
          <ac:chgData name="Sree Parvathy K" userId="S::sreeparvathy.k@i-exceed.com::b73357b3-c745-41c5-a251-9db4300929ec" providerId="AD" clId="Web-{88046F5E-A822-5FD6-B661-EDAF18751848}" dt="2025-11-03T06:21:34.346" v="3" actId="20577"/>
          <ac:spMkLst>
            <pc:docMk/>
            <pc:sldMk cId="1843150738" sldId="267"/>
            <ac:spMk id="154" creationId="{E888766E-E418-B45B-D324-0EBD0A61C05A}"/>
          </ac:spMkLst>
        </pc:spChg>
      </pc:sldChg>
      <pc:sldChg chg="modSp">
        <pc:chgData name="Sree Parvathy K" userId="S::sreeparvathy.k@i-exceed.com::b73357b3-c745-41c5-a251-9db4300929ec" providerId="AD" clId="Web-{88046F5E-A822-5FD6-B661-EDAF18751848}" dt="2025-11-03T06:22:49.815" v="7" actId="20577"/>
        <pc:sldMkLst>
          <pc:docMk/>
          <pc:sldMk cId="3356869044" sldId="271"/>
        </pc:sldMkLst>
        <pc:spChg chg="mod">
          <ac:chgData name="Sree Parvathy K" userId="S::sreeparvathy.k@i-exceed.com::b73357b3-c745-41c5-a251-9db4300929ec" providerId="AD" clId="Web-{88046F5E-A822-5FD6-B661-EDAF18751848}" dt="2025-11-03T06:22:33.909" v="6" actId="20577"/>
          <ac:spMkLst>
            <pc:docMk/>
            <pc:sldMk cId="3356869044" sldId="271"/>
            <ac:spMk id="41" creationId="{313E6330-E2D8-E9A4-7618-81AEFF86B094}"/>
          </ac:spMkLst>
        </pc:spChg>
        <pc:spChg chg="mod">
          <ac:chgData name="Sree Parvathy K" userId="S::sreeparvathy.k@i-exceed.com::b73357b3-c745-41c5-a251-9db4300929ec" providerId="AD" clId="Web-{88046F5E-A822-5FD6-B661-EDAF18751848}" dt="2025-11-03T06:22:49.815" v="7" actId="20577"/>
          <ac:spMkLst>
            <pc:docMk/>
            <pc:sldMk cId="3356869044" sldId="271"/>
            <ac:spMk id="43" creationId="{D8460F16-FDB0-BE2F-A305-A7737B49942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9642DD-5067-704C-A465-7C94DC0895B3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766B4F-99E5-7D49-858D-81692D3CB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554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766B4F-99E5-7D49-858D-81692D3CB8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523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with Image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Field">
            <a:extLst>
              <a:ext uri="{FF2B5EF4-FFF2-40B4-BE49-F238E27FC236}">
                <a16:creationId xmlns:a16="http://schemas.microsoft.com/office/drawing/2014/main" id="{BBE2BE0D-9C6C-1A7E-90DF-BCDB1C9C9D1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59344" y="5111697"/>
            <a:ext cx="5536655" cy="895181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 dirty="0"/>
              <a:t>Presenter’s Title (Division or Business Unit)</a:t>
            </a:r>
          </a:p>
          <a:p>
            <a:pPr lvl="0"/>
            <a:r>
              <a:rPr lang="en-US" dirty="0"/>
              <a:t>Month 00, 2020</a:t>
            </a:r>
          </a:p>
        </p:txBody>
      </p:sp>
      <p:sp>
        <p:nvSpPr>
          <p:cNvPr id="34" name="Text Field">
            <a:extLst>
              <a:ext uri="{FF2B5EF4-FFF2-40B4-BE49-F238E27FC236}">
                <a16:creationId xmlns:a16="http://schemas.microsoft.com/office/drawing/2014/main" id="{F030825B-3BD5-DDC1-310C-D6B48CBA056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59344" y="4708880"/>
            <a:ext cx="5536655" cy="266291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Lastname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40A18E0-63BD-B5AF-FD32-52AC19714D33}"/>
              </a:ext>
            </a:extLst>
          </p:cNvPr>
          <p:cNvCxnSpPr>
            <a:cxnSpLocks/>
          </p:cNvCxnSpPr>
          <p:nvPr/>
        </p:nvCxnSpPr>
        <p:spPr>
          <a:xfrm>
            <a:off x="559345" y="4445643"/>
            <a:ext cx="770691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Subhead">
            <a:extLst>
              <a:ext uri="{FF2B5EF4-FFF2-40B4-BE49-F238E27FC236}">
                <a16:creationId xmlns:a16="http://schemas.microsoft.com/office/drawing/2014/main" id="{9ED6E0E7-A18E-E2CA-2DCB-FED93C41D16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9346" y="3350664"/>
            <a:ext cx="5536655" cy="85944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Subheading here in under 2 lines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(Segoe UI, 18-24pt)</a:t>
            </a:r>
          </a:p>
        </p:txBody>
      </p:sp>
      <p:sp>
        <p:nvSpPr>
          <p:cNvPr id="41" name="Picture Placeholder 10">
            <a:extLst>
              <a:ext uri="{FF2B5EF4-FFF2-40B4-BE49-F238E27FC236}">
                <a16:creationId xmlns:a16="http://schemas.microsoft.com/office/drawing/2014/main" id="{DD8A923F-FDDC-CB21-36E7-4094DD047F4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38391" y="-1"/>
            <a:ext cx="5531935" cy="68579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IN" dirty="0"/>
              <a:t>Use an achromatic (Black and White) image.</a:t>
            </a:r>
          </a:p>
        </p:txBody>
      </p:sp>
      <p:sp>
        <p:nvSpPr>
          <p:cNvPr id="43" name="Title Placeholder 1">
            <a:extLst>
              <a:ext uri="{FF2B5EF4-FFF2-40B4-BE49-F238E27FC236}">
                <a16:creationId xmlns:a16="http://schemas.microsoft.com/office/drawing/2014/main" id="{912E69BA-2B53-74D9-6851-304495F833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9345" y="1491243"/>
            <a:ext cx="5562396" cy="17228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pPr>
              <a:lnSpc>
                <a:spcPts val="4625"/>
              </a:lnSpc>
            </a:pPr>
            <a:r>
              <a:rPr lang="en-IN" sz="4400" dirty="0">
                <a:latin typeface="+mj-lt"/>
              </a:rPr>
              <a:t>Title goes here- </a:t>
            </a:r>
            <a:br>
              <a:rPr lang="en-IN" sz="4400" dirty="0">
                <a:latin typeface="+mj-lt"/>
              </a:rPr>
            </a:br>
            <a:r>
              <a:rPr lang="en-IN" sz="4400" dirty="0">
                <a:latin typeface="+mj-lt"/>
              </a:rPr>
              <a:t>Max 3 lines </a:t>
            </a:r>
            <a:br>
              <a:rPr lang="en-IN" sz="4400" dirty="0">
                <a:latin typeface="+mj-lt"/>
              </a:rPr>
            </a:br>
            <a:r>
              <a:rPr lang="en-IN" sz="4400" dirty="0">
                <a:latin typeface="+mj-lt"/>
              </a:rPr>
              <a:t>(Arial, 32-40pt)</a:t>
            </a:r>
            <a:endParaRPr lang="en-US" sz="4400" dirty="0">
              <a:latin typeface="+mj-lt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5E1A569-F313-B5FF-DAC8-E7C510698657}"/>
              </a:ext>
            </a:extLst>
          </p:cNvPr>
          <p:cNvSpPr/>
          <p:nvPr/>
        </p:nvSpPr>
        <p:spPr>
          <a:xfrm>
            <a:off x="11970326" y="-1"/>
            <a:ext cx="221673" cy="68579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3DD1AA-66A8-EDAA-91EE-3796412085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96" y="185071"/>
            <a:ext cx="1434008" cy="69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959304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peaker1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77EE0F-9C9A-0AD5-2389-D655968B13D9}"/>
              </a:ext>
            </a:extLst>
          </p:cNvPr>
          <p:cNvSpPr/>
          <p:nvPr/>
        </p:nvSpPr>
        <p:spPr>
          <a:xfrm>
            <a:off x="4455591" y="1"/>
            <a:ext cx="7736411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FE0799-A131-E3A2-3DE8-1395080A550C}"/>
              </a:ext>
            </a:extLst>
          </p:cNvPr>
          <p:cNvSpPr/>
          <p:nvPr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79C674-D76C-D769-816A-8C19D5ED55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768130"/>
            <a:ext cx="3617391" cy="1320103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4000" b="0">
                <a:latin typeface="+mj-lt"/>
                <a:ea typeface="+mj-ea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en-US" dirty="0"/>
              <a:t>Speaker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3B39B42E-0CAC-8867-5B7E-B9A7BDD3BD4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44437" y="1242231"/>
            <a:ext cx="3227476" cy="3247119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7" name="Text Placeholder 33">
            <a:extLst>
              <a:ext uri="{FF2B5EF4-FFF2-40B4-BE49-F238E27FC236}">
                <a16:creationId xmlns:a16="http://schemas.microsoft.com/office/drawing/2014/main" id="{2FDD47AC-99F9-CD34-989B-C82D48EFF0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44437" y="4788100"/>
            <a:ext cx="3236480" cy="365125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8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err="1"/>
              <a:t>Firstname</a:t>
            </a:r>
            <a:r>
              <a:rPr lang="en-US" dirty="0"/>
              <a:t> Lastname</a:t>
            </a:r>
          </a:p>
        </p:txBody>
      </p:sp>
      <p:sp>
        <p:nvSpPr>
          <p:cNvPr id="8" name="Text Placeholder 33">
            <a:extLst>
              <a:ext uri="{FF2B5EF4-FFF2-40B4-BE49-F238E27FC236}">
                <a16:creationId xmlns:a16="http://schemas.microsoft.com/office/drawing/2014/main" id="{131E2C3D-9FC2-107B-8784-A2EBC273E02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44437" y="5152205"/>
            <a:ext cx="3236480" cy="600088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/>
            <a:r>
              <a:rPr lang="en-US" dirty="0"/>
              <a:t>Presenter’s Title (Division or Business Unit)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570CAFD-65CA-06FB-6D07-8E9D44F49F20}"/>
              </a:ext>
            </a:extLst>
          </p:cNvPr>
          <p:cNvCxnSpPr/>
          <p:nvPr/>
        </p:nvCxnSpPr>
        <p:spPr>
          <a:xfrm>
            <a:off x="838200" y="3420696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061E76A0-B17F-9B2E-634D-90EF043D3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9600" y="6173700"/>
            <a:ext cx="1126556" cy="547775"/>
          </a:xfrm>
          <a:prstGeom prst="rect">
            <a:avLst/>
          </a:prstGeom>
        </p:spPr>
      </p:pic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BCA62DA8-E084-2FE4-ED69-FE2EF4B914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A46FCC9C-74BE-C844-AA98-A0E92E8B0A15}" type="datetime1">
              <a:rPr lang="en-IN" smtClean="0"/>
              <a:t>02-11-2025</a:t>
            </a:fld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18815F9F-538A-555F-5860-F666B582DB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F32F7C67-CFC1-ED65-AA43-FA4D61039D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6332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peaker2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D2B3C37-F79A-A413-52DD-5DD2B66972C9}"/>
              </a:ext>
            </a:extLst>
          </p:cNvPr>
          <p:cNvSpPr/>
          <p:nvPr/>
        </p:nvSpPr>
        <p:spPr>
          <a:xfrm>
            <a:off x="4535558" y="136525"/>
            <a:ext cx="7656444" cy="672147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FE0799-A131-E3A2-3DE8-1395080A550C}"/>
              </a:ext>
            </a:extLst>
          </p:cNvPr>
          <p:cNvSpPr/>
          <p:nvPr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79C674-D76C-D769-816A-8C19D5ED55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768130"/>
            <a:ext cx="3697357" cy="1320103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4000" b="0">
                <a:latin typeface="+mj-lt"/>
                <a:ea typeface="+mj-ea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en-US" dirty="0"/>
              <a:t>Speaker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570CAFD-65CA-06FB-6D07-8E9D44F49F20}"/>
              </a:ext>
            </a:extLst>
          </p:cNvPr>
          <p:cNvCxnSpPr/>
          <p:nvPr/>
        </p:nvCxnSpPr>
        <p:spPr>
          <a:xfrm>
            <a:off x="838200" y="3420696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D564E48D-7F3C-7025-587A-48BCFE758C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30343" y="1414846"/>
            <a:ext cx="3227832" cy="3247119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2" name="Text Placeholder 33">
            <a:extLst>
              <a:ext uri="{FF2B5EF4-FFF2-40B4-BE49-F238E27FC236}">
                <a16:creationId xmlns:a16="http://schemas.microsoft.com/office/drawing/2014/main" id="{E75C0B9A-3394-20C2-8028-5C4280D6EA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30343" y="4960715"/>
            <a:ext cx="3227832" cy="365125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8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13" name="Text Placeholder 33">
            <a:extLst>
              <a:ext uri="{FF2B5EF4-FFF2-40B4-BE49-F238E27FC236}">
                <a16:creationId xmlns:a16="http://schemas.microsoft.com/office/drawing/2014/main" id="{75C07047-FB44-03D5-589C-CA79F62E5FA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30343" y="5324820"/>
            <a:ext cx="3227832" cy="365125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28E2F3E6-1FA0-6E94-98FF-C40594BF940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564118" y="1414846"/>
            <a:ext cx="3227832" cy="3247119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5" name="Text Placeholder 33">
            <a:extLst>
              <a:ext uri="{FF2B5EF4-FFF2-40B4-BE49-F238E27FC236}">
                <a16:creationId xmlns:a16="http://schemas.microsoft.com/office/drawing/2014/main" id="{03726155-DF40-A8AA-4FC6-4043C8EB90C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564118" y="4960715"/>
            <a:ext cx="3227832" cy="365125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8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16" name="Text Placeholder 33">
            <a:extLst>
              <a:ext uri="{FF2B5EF4-FFF2-40B4-BE49-F238E27FC236}">
                <a16:creationId xmlns:a16="http://schemas.microsoft.com/office/drawing/2014/main" id="{9FE48232-8B3E-B9D0-7517-16746D0BAB3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564118" y="5324820"/>
            <a:ext cx="3227832" cy="365125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20A3251-76B8-1BE6-855A-F43836C58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73700"/>
            <a:ext cx="1126556" cy="547774"/>
          </a:xfrm>
          <a:prstGeom prst="rect">
            <a:avLst/>
          </a:prstGeom>
        </p:spPr>
      </p:pic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DA455451-A2AF-0FF7-4051-9F0A7B4A8D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6C5D8EFB-C9BF-904D-BD11-75AAFBFD8680}" type="datetime1">
              <a:rPr lang="en-IN" smtClean="0"/>
              <a:t>02-11-2025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62E897-1762-DCF0-1936-F70BD53EB8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DD1B09B0-9A22-ABBA-790D-A5DACD5592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434485"/>
      </p:ext>
    </p:extLst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peaker2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04AC133-F504-2E6B-06E3-26AF1CBE1FF6}"/>
              </a:ext>
            </a:extLst>
          </p:cNvPr>
          <p:cNvSpPr/>
          <p:nvPr/>
        </p:nvSpPr>
        <p:spPr>
          <a:xfrm>
            <a:off x="4455591" y="1"/>
            <a:ext cx="7736411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FE0799-A131-E3A2-3DE8-1395080A550C}"/>
              </a:ext>
            </a:extLst>
          </p:cNvPr>
          <p:cNvSpPr/>
          <p:nvPr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79C674-D76C-D769-816A-8C19D5ED55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768130"/>
            <a:ext cx="3617391" cy="1320103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4000" b="0">
                <a:latin typeface="+mj-lt"/>
                <a:ea typeface="+mj-ea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en-US" dirty="0"/>
              <a:t>Speaker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570CAFD-65CA-06FB-6D07-8E9D44F49F20}"/>
              </a:ext>
            </a:extLst>
          </p:cNvPr>
          <p:cNvCxnSpPr/>
          <p:nvPr/>
        </p:nvCxnSpPr>
        <p:spPr>
          <a:xfrm>
            <a:off x="838200" y="3420696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D564E48D-7F3C-7025-587A-48BCFE758C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30343" y="1414846"/>
            <a:ext cx="3227832" cy="3247119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2" name="Text Placeholder 33">
            <a:extLst>
              <a:ext uri="{FF2B5EF4-FFF2-40B4-BE49-F238E27FC236}">
                <a16:creationId xmlns:a16="http://schemas.microsoft.com/office/drawing/2014/main" id="{E75C0B9A-3394-20C2-8028-5C4280D6EA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30343" y="4960715"/>
            <a:ext cx="3227832" cy="365125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8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13" name="Text Placeholder 33">
            <a:extLst>
              <a:ext uri="{FF2B5EF4-FFF2-40B4-BE49-F238E27FC236}">
                <a16:creationId xmlns:a16="http://schemas.microsoft.com/office/drawing/2014/main" id="{75C07047-FB44-03D5-589C-CA79F62E5FA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30343" y="5324820"/>
            <a:ext cx="3227832" cy="365125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28E2F3E6-1FA0-6E94-98FF-C40594BF940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564118" y="1414846"/>
            <a:ext cx="3227832" cy="3247119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5" name="Text Placeholder 33">
            <a:extLst>
              <a:ext uri="{FF2B5EF4-FFF2-40B4-BE49-F238E27FC236}">
                <a16:creationId xmlns:a16="http://schemas.microsoft.com/office/drawing/2014/main" id="{03726155-DF40-A8AA-4FC6-4043C8EB90C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564118" y="4960715"/>
            <a:ext cx="3227832" cy="365125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8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16" name="Text Placeholder 33">
            <a:extLst>
              <a:ext uri="{FF2B5EF4-FFF2-40B4-BE49-F238E27FC236}">
                <a16:creationId xmlns:a16="http://schemas.microsoft.com/office/drawing/2014/main" id="{9FE48232-8B3E-B9D0-7517-16746D0BAB3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564118" y="5324820"/>
            <a:ext cx="3227832" cy="365125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66D909-CA33-4564-A9ED-99B6ED9CED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73696"/>
            <a:ext cx="1126556" cy="547775"/>
          </a:xfrm>
          <a:prstGeom prst="rect">
            <a:avLst/>
          </a:prstGeom>
        </p:spPr>
      </p:pic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E8A08496-EBFF-2AFF-41AD-FEC4CE10A1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2A2DEFD9-DA23-584E-9C7D-C6D79922E331}" type="datetime1">
              <a:rPr lang="en-IN" smtClean="0"/>
              <a:t>02-11-2025</a:t>
            </a:fld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C4C5B601-CAB4-DC09-8F6F-E6CEA84BF1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902E9BBF-BC67-68B0-870B-6B9FBA9ABE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0528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peaker3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D2B3C37-F79A-A413-52DD-5DD2B66972C9}"/>
              </a:ext>
            </a:extLst>
          </p:cNvPr>
          <p:cNvSpPr/>
          <p:nvPr/>
        </p:nvSpPr>
        <p:spPr>
          <a:xfrm>
            <a:off x="3534001" y="136525"/>
            <a:ext cx="8658001" cy="672147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FE0799-A131-E3A2-3DE8-1395080A550C}"/>
              </a:ext>
            </a:extLst>
          </p:cNvPr>
          <p:cNvSpPr/>
          <p:nvPr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79C674-D76C-D769-816A-8C19D5ED55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1768130"/>
            <a:ext cx="2695801" cy="1320103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4000" b="0">
                <a:latin typeface="+mj-lt"/>
                <a:ea typeface="+mj-ea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en-US" dirty="0"/>
              <a:t>Speaker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570CAFD-65CA-06FB-6D07-8E9D44F49F20}"/>
              </a:ext>
            </a:extLst>
          </p:cNvPr>
          <p:cNvCxnSpPr/>
          <p:nvPr/>
        </p:nvCxnSpPr>
        <p:spPr>
          <a:xfrm>
            <a:off x="838200" y="3420696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1FDC0373-BB64-C88F-BDA3-AF7575FB34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07092" y="1880394"/>
            <a:ext cx="2368296" cy="233172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7" name="Text Placeholder 33">
            <a:extLst>
              <a:ext uri="{FF2B5EF4-FFF2-40B4-BE49-F238E27FC236}">
                <a16:creationId xmlns:a16="http://schemas.microsoft.com/office/drawing/2014/main" id="{D06AA5DB-FDAC-AEBD-9ECC-B1CAC216AE1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7091" y="4506900"/>
            <a:ext cx="2368296" cy="312444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8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8" name="Text Placeholder 33">
            <a:extLst>
              <a:ext uri="{FF2B5EF4-FFF2-40B4-BE49-F238E27FC236}">
                <a16:creationId xmlns:a16="http://schemas.microsoft.com/office/drawing/2014/main" id="{F7B55563-E4FF-CE5F-4CF8-43CA1FC815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07091" y="4835699"/>
            <a:ext cx="2368296" cy="278431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8495696D-9778-C8B5-CEF7-02100548075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674092" y="1880394"/>
            <a:ext cx="2368296" cy="233172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0" name="Text Placeholder 33">
            <a:extLst>
              <a:ext uri="{FF2B5EF4-FFF2-40B4-BE49-F238E27FC236}">
                <a16:creationId xmlns:a16="http://schemas.microsoft.com/office/drawing/2014/main" id="{8C24DD92-87C8-55BE-BBB0-4E54CAF7102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674091" y="4506900"/>
            <a:ext cx="2368296" cy="312444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8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21" name="Text Placeholder 33">
            <a:extLst>
              <a:ext uri="{FF2B5EF4-FFF2-40B4-BE49-F238E27FC236}">
                <a16:creationId xmlns:a16="http://schemas.microsoft.com/office/drawing/2014/main" id="{B07BC283-810B-A9C0-EAAF-50C249B8981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674091" y="4835699"/>
            <a:ext cx="2368296" cy="278431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E5B726ED-9C5B-AFB0-561F-46B5EE9E9823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9350617" y="1880394"/>
            <a:ext cx="2368296" cy="233172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3" name="Text Placeholder 33">
            <a:extLst>
              <a:ext uri="{FF2B5EF4-FFF2-40B4-BE49-F238E27FC236}">
                <a16:creationId xmlns:a16="http://schemas.microsoft.com/office/drawing/2014/main" id="{5AC1D9E2-C5F1-F296-7EDA-EEAA078DF0A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350616" y="4506900"/>
            <a:ext cx="2368296" cy="312444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8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24" name="Text Placeholder 33">
            <a:extLst>
              <a:ext uri="{FF2B5EF4-FFF2-40B4-BE49-F238E27FC236}">
                <a16:creationId xmlns:a16="http://schemas.microsoft.com/office/drawing/2014/main" id="{CAABCC24-9DCF-F749-44DD-76483DBB382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350616" y="4835699"/>
            <a:ext cx="2368296" cy="278431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2AF4D70-62D6-5EF6-4081-D86F53BBE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73700"/>
            <a:ext cx="1126556" cy="547774"/>
          </a:xfrm>
          <a:prstGeom prst="rect">
            <a:avLst/>
          </a:prstGeom>
        </p:spPr>
      </p:pic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A1A05F4A-F338-2149-0D1E-460F15206B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7C524D06-BC2C-2A49-9D14-AE2E4C828F38}" type="datetime1">
              <a:rPr lang="en-IN" smtClean="0"/>
              <a:t>02-11-2025</a:t>
            </a:fld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BCDF2C74-26C5-AB13-54AC-F5C2C995BD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83CDB8E1-FE5F-F425-2EBE-744E109A56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283116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peaker3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22DB79E-103B-9CF6-747F-ECF1A4CCA90A}"/>
              </a:ext>
            </a:extLst>
          </p:cNvPr>
          <p:cNvSpPr/>
          <p:nvPr/>
        </p:nvSpPr>
        <p:spPr>
          <a:xfrm>
            <a:off x="3534003" y="1"/>
            <a:ext cx="8658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FE0799-A131-E3A2-3DE8-1395080A550C}"/>
              </a:ext>
            </a:extLst>
          </p:cNvPr>
          <p:cNvSpPr/>
          <p:nvPr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79C674-D76C-D769-816A-8C19D5ED55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1768130"/>
            <a:ext cx="2695801" cy="1320103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4000" b="0">
                <a:latin typeface="+mj-lt"/>
                <a:ea typeface="+mj-ea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en-US" dirty="0"/>
              <a:t>Speaker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570CAFD-65CA-06FB-6D07-8E9D44F49F20}"/>
              </a:ext>
            </a:extLst>
          </p:cNvPr>
          <p:cNvCxnSpPr/>
          <p:nvPr/>
        </p:nvCxnSpPr>
        <p:spPr>
          <a:xfrm>
            <a:off x="838200" y="3420696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1FDC0373-BB64-C88F-BDA3-AF7575FB34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07092" y="1880394"/>
            <a:ext cx="2368296" cy="233172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7" name="Text Placeholder 33">
            <a:extLst>
              <a:ext uri="{FF2B5EF4-FFF2-40B4-BE49-F238E27FC236}">
                <a16:creationId xmlns:a16="http://schemas.microsoft.com/office/drawing/2014/main" id="{D06AA5DB-FDAC-AEBD-9ECC-B1CAC216AE1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7091" y="4506900"/>
            <a:ext cx="2368296" cy="312444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8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8" name="Text Placeholder 33">
            <a:extLst>
              <a:ext uri="{FF2B5EF4-FFF2-40B4-BE49-F238E27FC236}">
                <a16:creationId xmlns:a16="http://schemas.microsoft.com/office/drawing/2014/main" id="{F7B55563-E4FF-CE5F-4CF8-43CA1FC815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07091" y="4835699"/>
            <a:ext cx="2368296" cy="278431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8495696D-9778-C8B5-CEF7-02100548075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674092" y="1880394"/>
            <a:ext cx="2368296" cy="233172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0" name="Text Placeholder 33">
            <a:extLst>
              <a:ext uri="{FF2B5EF4-FFF2-40B4-BE49-F238E27FC236}">
                <a16:creationId xmlns:a16="http://schemas.microsoft.com/office/drawing/2014/main" id="{8C24DD92-87C8-55BE-BBB0-4E54CAF7102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674091" y="4506900"/>
            <a:ext cx="2368296" cy="312444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8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21" name="Text Placeholder 33">
            <a:extLst>
              <a:ext uri="{FF2B5EF4-FFF2-40B4-BE49-F238E27FC236}">
                <a16:creationId xmlns:a16="http://schemas.microsoft.com/office/drawing/2014/main" id="{B07BC283-810B-A9C0-EAAF-50C249B8981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674091" y="4835699"/>
            <a:ext cx="2368296" cy="278431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E5B726ED-9C5B-AFB0-561F-46B5EE9E9823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9350617" y="1880394"/>
            <a:ext cx="2368296" cy="233172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3" name="Text Placeholder 33">
            <a:extLst>
              <a:ext uri="{FF2B5EF4-FFF2-40B4-BE49-F238E27FC236}">
                <a16:creationId xmlns:a16="http://schemas.microsoft.com/office/drawing/2014/main" id="{5AC1D9E2-C5F1-F296-7EDA-EEAA078DF0A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350616" y="4506900"/>
            <a:ext cx="2368296" cy="312444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8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24" name="Text Placeholder 33">
            <a:extLst>
              <a:ext uri="{FF2B5EF4-FFF2-40B4-BE49-F238E27FC236}">
                <a16:creationId xmlns:a16="http://schemas.microsoft.com/office/drawing/2014/main" id="{CAABCC24-9DCF-F749-44DD-76483DBB382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350616" y="4835699"/>
            <a:ext cx="2368296" cy="278431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4AFA0EC-FBE1-733B-103C-59593B292B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73696"/>
            <a:ext cx="1126556" cy="547775"/>
          </a:xfrm>
          <a:prstGeom prst="rect">
            <a:avLst/>
          </a:prstGeom>
        </p:spPr>
      </p:pic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6CCFC2EF-BF9C-3007-D9B1-1E4CDD2BC8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511DF81A-88AC-9C47-A3D3-639831EFC2F0}" type="datetime1">
              <a:rPr lang="en-IN" smtClean="0"/>
              <a:t>02-11-2025</a:t>
            </a:fld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D2AEEBED-E103-56E8-CF2C-2A08D7BDA7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90FA6E6C-0A50-9B1A-2748-9E65FD2D5D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7775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peaker4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D2B3C37-F79A-A413-52DD-5DD2B66972C9}"/>
              </a:ext>
            </a:extLst>
          </p:cNvPr>
          <p:cNvSpPr/>
          <p:nvPr/>
        </p:nvSpPr>
        <p:spPr>
          <a:xfrm>
            <a:off x="4455591" y="136525"/>
            <a:ext cx="7736411" cy="672147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FE0799-A131-E3A2-3DE8-1395080A550C}"/>
              </a:ext>
            </a:extLst>
          </p:cNvPr>
          <p:cNvSpPr/>
          <p:nvPr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79C674-D76C-D769-816A-8C19D5ED55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1768130"/>
            <a:ext cx="2695801" cy="1320103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4000" b="0">
                <a:latin typeface="+mj-lt"/>
                <a:ea typeface="+mj-ea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en-US" dirty="0"/>
              <a:t>Speaker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570CAFD-65CA-06FB-6D07-8E9D44F49F20}"/>
              </a:ext>
            </a:extLst>
          </p:cNvPr>
          <p:cNvCxnSpPr/>
          <p:nvPr/>
        </p:nvCxnSpPr>
        <p:spPr>
          <a:xfrm>
            <a:off x="838200" y="3420696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A74B71D5-2188-2F29-6875-DE007270E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73700"/>
            <a:ext cx="1126556" cy="547774"/>
          </a:xfrm>
          <a:prstGeom prst="rect">
            <a:avLst/>
          </a:prstGeom>
        </p:spPr>
      </p:pic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1851D276-77CE-E2CF-3132-482EA8A70E0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35879" y="421426"/>
            <a:ext cx="1920240" cy="1921744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0" name="Text Placeholder 33">
            <a:extLst>
              <a:ext uri="{FF2B5EF4-FFF2-40B4-BE49-F238E27FC236}">
                <a16:creationId xmlns:a16="http://schemas.microsoft.com/office/drawing/2014/main" id="{C1BAF72F-4277-37F2-D90A-5E120598C8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35880" y="2455973"/>
            <a:ext cx="1920240" cy="298064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21" name="Text Placeholder 33">
            <a:extLst>
              <a:ext uri="{FF2B5EF4-FFF2-40B4-BE49-F238E27FC236}">
                <a16:creationId xmlns:a16="http://schemas.microsoft.com/office/drawing/2014/main" id="{655B888A-411F-E7BF-A0B6-8EBE2C9790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35880" y="2803779"/>
            <a:ext cx="1920240" cy="248992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4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20E4A97D-ED74-9BB1-023A-C485619639C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95166" y="421426"/>
            <a:ext cx="1920240" cy="1921744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3" name="Text Placeholder 33">
            <a:extLst>
              <a:ext uri="{FF2B5EF4-FFF2-40B4-BE49-F238E27FC236}">
                <a16:creationId xmlns:a16="http://schemas.microsoft.com/office/drawing/2014/main" id="{82FA40F2-4607-9631-3111-CC1612EDBD4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395166" y="2455973"/>
            <a:ext cx="1920240" cy="298064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16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24" name="Text Placeholder 33">
            <a:extLst>
              <a:ext uri="{FF2B5EF4-FFF2-40B4-BE49-F238E27FC236}">
                <a16:creationId xmlns:a16="http://schemas.microsoft.com/office/drawing/2014/main" id="{521BB327-C5A1-2F99-F8B1-9D00E0A36A0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395166" y="2803779"/>
            <a:ext cx="1920240" cy="248992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4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sp>
        <p:nvSpPr>
          <p:cNvPr id="32" name="Picture Placeholder 4">
            <a:extLst>
              <a:ext uri="{FF2B5EF4-FFF2-40B4-BE49-F238E27FC236}">
                <a16:creationId xmlns:a16="http://schemas.microsoft.com/office/drawing/2014/main" id="{BEA48F2C-4F00-69EB-6403-21DE0CF4812F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428590" y="3348776"/>
            <a:ext cx="1920240" cy="1921744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3" name="Text Placeholder 33">
            <a:extLst>
              <a:ext uri="{FF2B5EF4-FFF2-40B4-BE49-F238E27FC236}">
                <a16:creationId xmlns:a16="http://schemas.microsoft.com/office/drawing/2014/main" id="{8F084DF3-84D4-F84B-E581-71DFBD9B7BC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28591" y="5383323"/>
            <a:ext cx="1920240" cy="298064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533D81D6-DE7E-08B7-2D79-83D2E50E70E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28591" y="5731129"/>
            <a:ext cx="1920240" cy="248992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4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sp>
        <p:nvSpPr>
          <p:cNvPr id="35" name="Picture Placeholder 4">
            <a:extLst>
              <a:ext uri="{FF2B5EF4-FFF2-40B4-BE49-F238E27FC236}">
                <a16:creationId xmlns:a16="http://schemas.microsoft.com/office/drawing/2014/main" id="{A5F6A7C2-CBCE-4F80-05C7-8BF037A6129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9687877" y="3348776"/>
            <a:ext cx="1920240" cy="1921744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6" name="Text Placeholder 33">
            <a:extLst>
              <a:ext uri="{FF2B5EF4-FFF2-40B4-BE49-F238E27FC236}">
                <a16:creationId xmlns:a16="http://schemas.microsoft.com/office/drawing/2014/main" id="{979DB1B8-4E47-2FA2-A15E-CF088ADAB33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687877" y="5383323"/>
            <a:ext cx="1920240" cy="298064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37" name="Text Placeholder 33">
            <a:extLst>
              <a:ext uri="{FF2B5EF4-FFF2-40B4-BE49-F238E27FC236}">
                <a16:creationId xmlns:a16="http://schemas.microsoft.com/office/drawing/2014/main" id="{86BCE0F7-E287-676A-0888-611C719BB6C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687877" y="5731129"/>
            <a:ext cx="1920240" cy="248992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4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35083498-F9D0-EB23-3493-CF24D7B884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48F4C416-CC14-0E43-A414-6D0B1DA8FFF6}" type="datetime1">
              <a:rPr lang="en-IN" smtClean="0"/>
              <a:t>02-11-2025</a:t>
            </a:fld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4F0C0125-AF19-F438-C119-B1C1A584AD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023A47C9-39E4-21BB-7790-3963405D38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278424"/>
      </p:ext>
    </p:extLst>
  </p:cSld>
  <p:clrMapOvr>
    <a:masterClrMapping/>
  </p:clrMapOvr>
  <p:transition spd="med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peaker4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D2B3C37-F79A-A413-52DD-5DD2B66972C9}"/>
              </a:ext>
            </a:extLst>
          </p:cNvPr>
          <p:cNvSpPr/>
          <p:nvPr/>
        </p:nvSpPr>
        <p:spPr>
          <a:xfrm>
            <a:off x="4455591" y="1"/>
            <a:ext cx="7736411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FE0799-A131-E3A2-3DE8-1395080A550C}"/>
              </a:ext>
            </a:extLst>
          </p:cNvPr>
          <p:cNvSpPr/>
          <p:nvPr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79C674-D76C-D769-816A-8C19D5ED55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1768130"/>
            <a:ext cx="2695801" cy="1320103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4000" b="0">
                <a:latin typeface="+mj-lt"/>
                <a:ea typeface="+mj-ea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en-US" dirty="0"/>
              <a:t>Speaker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570CAFD-65CA-06FB-6D07-8E9D44F49F20}"/>
              </a:ext>
            </a:extLst>
          </p:cNvPr>
          <p:cNvCxnSpPr/>
          <p:nvPr/>
        </p:nvCxnSpPr>
        <p:spPr>
          <a:xfrm>
            <a:off x="838200" y="3420696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E403C200-AA50-7463-E586-88465ECD4C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35879" y="421426"/>
            <a:ext cx="1920240" cy="1921744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2" name="Text Placeholder 33">
            <a:extLst>
              <a:ext uri="{FF2B5EF4-FFF2-40B4-BE49-F238E27FC236}">
                <a16:creationId xmlns:a16="http://schemas.microsoft.com/office/drawing/2014/main" id="{6C9243E9-A3CA-1F8A-7FF5-6A65978059A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35880" y="2455973"/>
            <a:ext cx="1920240" cy="298064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13" name="Text Placeholder 33">
            <a:extLst>
              <a:ext uri="{FF2B5EF4-FFF2-40B4-BE49-F238E27FC236}">
                <a16:creationId xmlns:a16="http://schemas.microsoft.com/office/drawing/2014/main" id="{2FED9C02-4EA0-3CC7-549F-E4F5134B21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35880" y="2803779"/>
            <a:ext cx="1920240" cy="248992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4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B4BB2703-2CDE-17D3-4166-7D66F1AF6E0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95166" y="421426"/>
            <a:ext cx="1920240" cy="1921744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5" name="Text Placeholder 33">
            <a:extLst>
              <a:ext uri="{FF2B5EF4-FFF2-40B4-BE49-F238E27FC236}">
                <a16:creationId xmlns:a16="http://schemas.microsoft.com/office/drawing/2014/main" id="{64F81BA9-E049-CC11-F266-3EEB3B531DF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395166" y="2455973"/>
            <a:ext cx="1920240" cy="298064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16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16" name="Text Placeholder 33">
            <a:extLst>
              <a:ext uri="{FF2B5EF4-FFF2-40B4-BE49-F238E27FC236}">
                <a16:creationId xmlns:a16="http://schemas.microsoft.com/office/drawing/2014/main" id="{38301DB7-AF57-A4C0-4C33-B9B682E93C8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395166" y="2803779"/>
            <a:ext cx="1920240" cy="248992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4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061AB79A-CF87-2545-C9D6-3E56C6485BB1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428590" y="3348776"/>
            <a:ext cx="1920240" cy="1921744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6" name="Text Placeholder 33">
            <a:extLst>
              <a:ext uri="{FF2B5EF4-FFF2-40B4-BE49-F238E27FC236}">
                <a16:creationId xmlns:a16="http://schemas.microsoft.com/office/drawing/2014/main" id="{E7AA54C1-4BFD-717F-3444-31B3C11DAC1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28591" y="5383323"/>
            <a:ext cx="1920240" cy="298064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27" name="Text Placeholder 33">
            <a:extLst>
              <a:ext uri="{FF2B5EF4-FFF2-40B4-BE49-F238E27FC236}">
                <a16:creationId xmlns:a16="http://schemas.microsoft.com/office/drawing/2014/main" id="{730D4ABB-CE8F-C9BE-3C9A-5DA14715349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28591" y="5731129"/>
            <a:ext cx="1920240" cy="248992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4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50C0E309-6707-1163-ACAE-E48BDA45C942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9687877" y="3348776"/>
            <a:ext cx="1920240" cy="1921744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9" name="Text Placeholder 33">
            <a:extLst>
              <a:ext uri="{FF2B5EF4-FFF2-40B4-BE49-F238E27FC236}">
                <a16:creationId xmlns:a16="http://schemas.microsoft.com/office/drawing/2014/main" id="{C28E5746-7E85-F470-F4F0-E23098A925F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687877" y="5383323"/>
            <a:ext cx="1920240" cy="298064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30" name="Text Placeholder 33">
            <a:extLst>
              <a:ext uri="{FF2B5EF4-FFF2-40B4-BE49-F238E27FC236}">
                <a16:creationId xmlns:a16="http://schemas.microsoft.com/office/drawing/2014/main" id="{4936A1CE-CA43-27F0-54AB-B95940F8120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687877" y="5731129"/>
            <a:ext cx="1920240" cy="248992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4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790C30-8D0A-D265-55D6-5E04BE3C0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67237"/>
            <a:ext cx="1126556" cy="547775"/>
          </a:xfrm>
          <a:prstGeom prst="rect">
            <a:avLst/>
          </a:prstGeom>
        </p:spPr>
      </p:pic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F4707B7E-64D4-B40E-8342-D14D5F089C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2396BA9B-0B93-CE41-B35D-A185BBFB0069}" type="datetime1">
              <a:rPr lang="en-IN" smtClean="0"/>
              <a:t>02-11-2025</a:t>
            </a:fld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4E410849-F60F-0C5B-5AED-8336D4AF5C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A607D0AA-B747-7E46-70E5-AD6C6206F4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6734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F0B14-113B-7450-1CAE-866F2ABB21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Quote</a:t>
            </a:r>
            <a:endParaRPr lang="en-IN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EA42E26-2D2F-4241-5664-A4A46FF0588F}"/>
              </a:ext>
            </a:extLst>
          </p:cNvPr>
          <p:cNvCxnSpPr/>
          <p:nvPr/>
        </p:nvCxnSpPr>
        <p:spPr>
          <a:xfrm>
            <a:off x="838200" y="996950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7AA7A34-F51F-B533-DC5D-9402AFB00B56}"/>
              </a:ext>
            </a:extLst>
          </p:cNvPr>
          <p:cNvSpPr>
            <a:spLocks noGrp="1"/>
          </p:cNvSpPr>
          <p:nvPr>
            <p:ph sz="quarter" idx="46" hasCustomPrompt="1"/>
          </p:nvPr>
        </p:nvSpPr>
        <p:spPr>
          <a:xfrm>
            <a:off x="896892" y="1207008"/>
            <a:ext cx="2939518" cy="84124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5pPr marL="731520" indent="0">
              <a:buNone/>
              <a:defRPr/>
            </a:lvl5pPr>
          </a:lstStyle>
          <a:p>
            <a:pPr lvl="0"/>
            <a:r>
              <a:rPr lang="en-US" dirty="0"/>
              <a:t>Click to add logo</a:t>
            </a:r>
          </a:p>
        </p:txBody>
      </p:sp>
      <p:sp>
        <p:nvSpPr>
          <p:cNvPr id="7" name="Text Field">
            <a:extLst>
              <a:ext uri="{FF2B5EF4-FFF2-40B4-BE49-F238E27FC236}">
                <a16:creationId xmlns:a16="http://schemas.microsoft.com/office/drawing/2014/main" id="{81CA1E6E-AD59-80F4-2F53-72C77CE604C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38200" y="4983135"/>
            <a:ext cx="6054629" cy="2662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 dirty="0"/>
              <a:t>Name of person quoted</a:t>
            </a:r>
          </a:p>
        </p:txBody>
      </p:sp>
      <p:sp>
        <p:nvSpPr>
          <p:cNvPr id="8" name="Text Field 2">
            <a:extLst>
              <a:ext uri="{FF2B5EF4-FFF2-40B4-BE49-F238E27FC236}">
                <a16:creationId xmlns:a16="http://schemas.microsoft.com/office/drawing/2014/main" id="{B49D6BA5-F1AB-C26A-8666-684048C6409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38200" y="5320728"/>
            <a:ext cx="6054629" cy="7863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Additional information if needed</a:t>
            </a:r>
          </a:p>
        </p:txBody>
      </p:sp>
      <p:sp>
        <p:nvSpPr>
          <p:cNvPr id="3" name="Text Field 2">
            <a:extLst>
              <a:ext uri="{FF2B5EF4-FFF2-40B4-BE49-F238E27FC236}">
                <a16:creationId xmlns:a16="http://schemas.microsoft.com/office/drawing/2014/main" id="{3A89229C-BFC2-9337-5C50-431179C0616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99984" y="2258313"/>
            <a:ext cx="10453816" cy="24755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>
                <a:latin typeface="+mj-lt"/>
              </a:defRPr>
            </a:lvl1pPr>
          </a:lstStyle>
          <a:p>
            <a:pPr lvl="0"/>
            <a:r>
              <a:rPr lang="en-US" dirty="0"/>
              <a:t>“</a:t>
            </a:r>
            <a:r>
              <a:rPr lang="en-IN" dirty="0"/>
              <a:t>Click to type customer or partner quote surrounded by quotation marks.</a:t>
            </a:r>
            <a:r>
              <a:rPr lang="en-US" dirty="0"/>
              <a:t>”</a:t>
            </a:r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A88D6630-BD6C-172E-335A-3B5047F161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9D5A7A37-34C4-FA4F-A3A2-C236ABA62590}" type="datetime1">
              <a:rPr lang="en-IN" smtClean="0"/>
              <a:t>02-11-2025</a:t>
            </a:fld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89B7A954-D7D7-73BF-34E0-23AAB41C4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B70F56E3-7338-2ED1-1E2B-D0D55E4625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843936"/>
      </p:ext>
    </p:extLst>
  </p:cSld>
  <p:clrMapOvr>
    <a:masterClrMapping/>
  </p:clrMapOvr>
  <p:transition spd="med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F0B14-113B-7450-1CAE-866F2ABB21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Quote</a:t>
            </a:r>
            <a:endParaRPr lang="en-IN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EA42E26-2D2F-4241-5664-A4A46FF0588F}"/>
              </a:ext>
            </a:extLst>
          </p:cNvPr>
          <p:cNvCxnSpPr/>
          <p:nvPr/>
        </p:nvCxnSpPr>
        <p:spPr>
          <a:xfrm>
            <a:off x="838200" y="996950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7AA7A34-F51F-B533-DC5D-9402AFB00B56}"/>
              </a:ext>
            </a:extLst>
          </p:cNvPr>
          <p:cNvSpPr>
            <a:spLocks noGrp="1"/>
          </p:cNvSpPr>
          <p:nvPr>
            <p:ph sz="quarter" idx="46" hasCustomPrompt="1"/>
          </p:nvPr>
        </p:nvSpPr>
        <p:spPr>
          <a:xfrm>
            <a:off x="896892" y="1207008"/>
            <a:ext cx="2939518" cy="84124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5pPr marL="731520" indent="0">
              <a:buNone/>
              <a:defRPr/>
            </a:lvl5pPr>
          </a:lstStyle>
          <a:p>
            <a:pPr lvl="0"/>
            <a:r>
              <a:rPr lang="en-US" dirty="0"/>
              <a:t>Click to add logo</a:t>
            </a:r>
          </a:p>
        </p:txBody>
      </p:sp>
      <p:sp>
        <p:nvSpPr>
          <p:cNvPr id="7" name="Text Field">
            <a:extLst>
              <a:ext uri="{FF2B5EF4-FFF2-40B4-BE49-F238E27FC236}">
                <a16:creationId xmlns:a16="http://schemas.microsoft.com/office/drawing/2014/main" id="{81CA1E6E-AD59-80F4-2F53-72C77CE604C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38200" y="4983135"/>
            <a:ext cx="6054629" cy="2662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 dirty="0"/>
              <a:t>Name of person quoted</a:t>
            </a:r>
          </a:p>
        </p:txBody>
      </p:sp>
      <p:sp>
        <p:nvSpPr>
          <p:cNvPr id="8" name="Text Field 2">
            <a:extLst>
              <a:ext uri="{FF2B5EF4-FFF2-40B4-BE49-F238E27FC236}">
                <a16:creationId xmlns:a16="http://schemas.microsoft.com/office/drawing/2014/main" id="{B49D6BA5-F1AB-C26A-8666-684048C6409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38200" y="5320728"/>
            <a:ext cx="6054629" cy="7863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Additional information if needed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3B83B9-D6B8-68FB-BDAA-11B4FA17E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2" y="6173696"/>
            <a:ext cx="1126556" cy="547775"/>
          </a:xfrm>
          <a:prstGeom prst="rect">
            <a:avLst/>
          </a:prstGeom>
        </p:spPr>
      </p:pic>
      <p:sp>
        <p:nvSpPr>
          <p:cNvPr id="13" name="Text Field 2">
            <a:extLst>
              <a:ext uri="{FF2B5EF4-FFF2-40B4-BE49-F238E27FC236}">
                <a16:creationId xmlns:a16="http://schemas.microsoft.com/office/drawing/2014/main" id="{B22D2679-04C6-24CD-2701-35762DE2E07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99984" y="2258313"/>
            <a:ext cx="10453816" cy="24755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>
                <a:latin typeface="+mj-lt"/>
              </a:defRPr>
            </a:lvl1pPr>
          </a:lstStyle>
          <a:p>
            <a:pPr lvl="0"/>
            <a:r>
              <a:rPr lang="en-US" dirty="0"/>
              <a:t>“</a:t>
            </a:r>
            <a:r>
              <a:rPr lang="en-IN" dirty="0"/>
              <a:t>Click to type customer or partner quote surrounded by quotation marks.</a:t>
            </a:r>
            <a:r>
              <a:rPr lang="en-US" dirty="0"/>
              <a:t>”</a:t>
            </a:r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7C127784-26B7-0FF6-43C2-F15D9A2394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601532C2-FFCF-A54D-8B8D-87AA51D6E26E}" type="datetime1">
              <a:rPr lang="en-IN" smtClean="0"/>
              <a:t>02-11-2025</a:t>
            </a:fld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9619F07C-9226-5723-49C1-DE982232B1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A27CE5CC-8724-B7C2-BA36-A8B7E12CDD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798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Picture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F0B14-113B-7450-1CAE-866F2ABB21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Quote</a:t>
            </a:r>
            <a:endParaRPr lang="en-IN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EA42E26-2D2F-4241-5664-A4A46FF0588F}"/>
              </a:ext>
            </a:extLst>
          </p:cNvPr>
          <p:cNvCxnSpPr/>
          <p:nvPr/>
        </p:nvCxnSpPr>
        <p:spPr>
          <a:xfrm>
            <a:off x="838200" y="996950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E5C7440B-9E86-40D6-A893-B8F5AEDE503B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38200" y="1136822"/>
            <a:ext cx="4038600" cy="5035163"/>
          </a:xfrm>
        </p:spPr>
        <p:txBody>
          <a:bodyPr anchor="ctr" anchorCtr="1"/>
          <a:lstStyle>
            <a:lvl1pPr marL="0" indent="0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7AA7A34-F51F-B533-DC5D-9402AFB00B56}"/>
              </a:ext>
            </a:extLst>
          </p:cNvPr>
          <p:cNvSpPr>
            <a:spLocks noGrp="1"/>
          </p:cNvSpPr>
          <p:nvPr>
            <p:ph sz="quarter" idx="46" hasCustomPrompt="1"/>
          </p:nvPr>
        </p:nvSpPr>
        <p:spPr>
          <a:xfrm>
            <a:off x="5431536" y="1207008"/>
            <a:ext cx="2939518" cy="84124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5pPr marL="731520" indent="0">
              <a:buNone/>
              <a:defRPr/>
            </a:lvl5pPr>
          </a:lstStyle>
          <a:p>
            <a:pPr lvl="0"/>
            <a:r>
              <a:rPr lang="en-US" dirty="0"/>
              <a:t>Click to add logo</a:t>
            </a:r>
          </a:p>
        </p:txBody>
      </p:sp>
      <p:sp>
        <p:nvSpPr>
          <p:cNvPr id="7" name="Text Field">
            <a:extLst>
              <a:ext uri="{FF2B5EF4-FFF2-40B4-BE49-F238E27FC236}">
                <a16:creationId xmlns:a16="http://schemas.microsoft.com/office/drawing/2014/main" id="{81CA1E6E-AD59-80F4-2F53-72C77CE604C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372844" y="4983135"/>
            <a:ext cx="6054629" cy="2662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 dirty="0"/>
              <a:t>Name of person quoted</a:t>
            </a:r>
          </a:p>
        </p:txBody>
      </p:sp>
      <p:sp>
        <p:nvSpPr>
          <p:cNvPr id="8" name="Text Field 2">
            <a:extLst>
              <a:ext uri="{FF2B5EF4-FFF2-40B4-BE49-F238E27FC236}">
                <a16:creationId xmlns:a16="http://schemas.microsoft.com/office/drawing/2014/main" id="{B49D6BA5-F1AB-C26A-8666-684048C6409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372844" y="5320728"/>
            <a:ext cx="6054629" cy="7863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Additional information if needed</a:t>
            </a:r>
          </a:p>
        </p:txBody>
      </p:sp>
      <p:sp>
        <p:nvSpPr>
          <p:cNvPr id="13" name="Text Field 2">
            <a:extLst>
              <a:ext uri="{FF2B5EF4-FFF2-40B4-BE49-F238E27FC236}">
                <a16:creationId xmlns:a16="http://schemas.microsoft.com/office/drawing/2014/main" id="{BF8E09CA-0206-BA13-3DBD-12C1E4BCA6F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431536" y="2258313"/>
            <a:ext cx="5922264" cy="24755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>
                <a:latin typeface="+mj-lt"/>
              </a:defRPr>
            </a:lvl1pPr>
          </a:lstStyle>
          <a:p>
            <a:pPr lvl="0"/>
            <a:r>
              <a:rPr lang="en-US" dirty="0"/>
              <a:t>“</a:t>
            </a:r>
            <a:r>
              <a:rPr lang="en-IN" dirty="0"/>
              <a:t>Click to type customer or partner quote surrounded by quotation marks.</a:t>
            </a:r>
            <a:r>
              <a:rPr lang="en-US" dirty="0"/>
              <a:t>”</a:t>
            </a:r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282CD3FE-659D-DC6F-56F5-3B7D090F94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D561166A-B8C3-7E44-9E0B-57440C73459A}" type="datetime1">
              <a:rPr lang="en-IN" smtClean="0"/>
              <a:t>02-11-2025</a:t>
            </a:fld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4F82ED3E-E695-D609-4790-99BF034991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FB352E86-6BCD-162D-72CA-115B5EF7A8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00783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with Image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Field">
            <a:extLst>
              <a:ext uri="{FF2B5EF4-FFF2-40B4-BE49-F238E27FC236}">
                <a16:creationId xmlns:a16="http://schemas.microsoft.com/office/drawing/2014/main" id="{BBE2BE0D-9C6C-1A7E-90DF-BCDB1C9C9D1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59345" y="5111697"/>
            <a:ext cx="5536655" cy="895181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Presenter’s Title (Division or Business Unit)</a:t>
            </a:r>
          </a:p>
          <a:p>
            <a:pPr lvl="0"/>
            <a:r>
              <a:rPr lang="en-US"/>
              <a:t>Month 00, 2020  </a:t>
            </a:r>
          </a:p>
          <a:p>
            <a:pPr lvl="0"/>
            <a:endParaRPr lang="en-US"/>
          </a:p>
        </p:txBody>
      </p:sp>
      <p:sp>
        <p:nvSpPr>
          <p:cNvPr id="34" name="Text Field">
            <a:extLst>
              <a:ext uri="{FF2B5EF4-FFF2-40B4-BE49-F238E27FC236}">
                <a16:creationId xmlns:a16="http://schemas.microsoft.com/office/drawing/2014/main" id="{F030825B-3BD5-DDC1-310C-D6B48CBA056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59345" y="4708880"/>
            <a:ext cx="5536655" cy="266291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Lastname</a:t>
            </a:r>
          </a:p>
        </p:txBody>
      </p:sp>
      <p:sp>
        <p:nvSpPr>
          <p:cNvPr id="39" name="Subhead">
            <a:extLst>
              <a:ext uri="{FF2B5EF4-FFF2-40B4-BE49-F238E27FC236}">
                <a16:creationId xmlns:a16="http://schemas.microsoft.com/office/drawing/2014/main" id="{9ED6E0E7-A18E-E2CA-2DCB-FED93C41D16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9346" y="3350664"/>
            <a:ext cx="5536655" cy="109497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Subheading here in under 2 lines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(Segoe UI, 18-24pt)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39396F77-B443-AF85-DCBD-FEFCD18318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9345" y="1491243"/>
            <a:ext cx="5562396" cy="17228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pPr>
              <a:lnSpc>
                <a:spcPts val="4625"/>
              </a:lnSpc>
            </a:pPr>
            <a:r>
              <a:rPr lang="en-IN" sz="4400">
                <a:latin typeface="+mj-lt"/>
              </a:rPr>
              <a:t>Title goes here- </a:t>
            </a:r>
            <a:br>
              <a:rPr lang="en-IN" sz="4400">
                <a:latin typeface="+mj-lt"/>
              </a:rPr>
            </a:br>
            <a:r>
              <a:rPr lang="en-IN" sz="4400">
                <a:latin typeface="+mj-lt"/>
              </a:rPr>
              <a:t>Max 3 lines </a:t>
            </a:r>
            <a:br>
              <a:rPr lang="en-IN" sz="4400">
                <a:latin typeface="+mj-lt"/>
              </a:rPr>
            </a:br>
            <a:r>
              <a:rPr lang="en-IN" sz="4400">
                <a:latin typeface="+mj-lt"/>
              </a:rPr>
              <a:t>(Arial, 32-40pt)</a:t>
            </a:r>
            <a:endParaRPr lang="en-US" sz="4400">
              <a:latin typeface="+mj-l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41B13E5-A38D-AFCD-22C1-51EC1E98DC1C}"/>
              </a:ext>
            </a:extLst>
          </p:cNvPr>
          <p:cNvCxnSpPr>
            <a:cxnSpLocks/>
          </p:cNvCxnSpPr>
          <p:nvPr/>
        </p:nvCxnSpPr>
        <p:spPr>
          <a:xfrm>
            <a:off x="559345" y="4445643"/>
            <a:ext cx="770691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DFCF12BA-67E9-14BB-23BB-43D5371F062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38391" y="-1"/>
            <a:ext cx="5531935" cy="685799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IN" dirty="0"/>
              <a:t>Use an achromatic (Black and White) image.</a:t>
            </a:r>
          </a:p>
          <a:p>
            <a:endParaRPr lang="en-IN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DE06781-905F-D5AF-D39C-341872C8C7E6}"/>
              </a:ext>
            </a:extLst>
          </p:cNvPr>
          <p:cNvSpPr/>
          <p:nvPr/>
        </p:nvSpPr>
        <p:spPr>
          <a:xfrm>
            <a:off x="11970326" y="-1"/>
            <a:ext cx="221673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49BEE7B-C92E-476D-18DC-242A114070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97" y="178221"/>
            <a:ext cx="1434007" cy="69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1993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Picture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F0B14-113B-7450-1CAE-866F2ABB21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Quote</a:t>
            </a:r>
            <a:endParaRPr lang="en-IN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EA42E26-2D2F-4241-5664-A4A46FF0588F}"/>
              </a:ext>
            </a:extLst>
          </p:cNvPr>
          <p:cNvCxnSpPr/>
          <p:nvPr/>
        </p:nvCxnSpPr>
        <p:spPr>
          <a:xfrm>
            <a:off x="838200" y="996950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E5C7440B-9E86-40D6-A893-B8F5AEDE503B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38200" y="1136823"/>
            <a:ext cx="4038600" cy="5035162"/>
          </a:xfrm>
        </p:spPr>
        <p:txBody>
          <a:bodyPr anchor="ctr" anchorCtr="1"/>
          <a:lstStyle>
            <a:lvl1pPr marL="0" indent="0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7AA7A34-F51F-B533-DC5D-9402AFB00B56}"/>
              </a:ext>
            </a:extLst>
          </p:cNvPr>
          <p:cNvSpPr>
            <a:spLocks noGrp="1"/>
          </p:cNvSpPr>
          <p:nvPr>
            <p:ph sz="quarter" idx="46" hasCustomPrompt="1"/>
          </p:nvPr>
        </p:nvSpPr>
        <p:spPr>
          <a:xfrm>
            <a:off x="5431536" y="1207008"/>
            <a:ext cx="2939518" cy="84124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5pPr marL="731520" indent="0">
              <a:buNone/>
              <a:defRPr/>
            </a:lvl5pPr>
          </a:lstStyle>
          <a:p>
            <a:pPr lvl="0"/>
            <a:r>
              <a:rPr lang="en-US" dirty="0"/>
              <a:t>Click to add logo</a:t>
            </a:r>
          </a:p>
        </p:txBody>
      </p:sp>
      <p:sp>
        <p:nvSpPr>
          <p:cNvPr id="7" name="Text Field">
            <a:extLst>
              <a:ext uri="{FF2B5EF4-FFF2-40B4-BE49-F238E27FC236}">
                <a16:creationId xmlns:a16="http://schemas.microsoft.com/office/drawing/2014/main" id="{81CA1E6E-AD59-80F4-2F53-72C77CE604C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372844" y="4983135"/>
            <a:ext cx="6054629" cy="2662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 dirty="0"/>
              <a:t>Name of person quoted</a:t>
            </a:r>
          </a:p>
        </p:txBody>
      </p:sp>
      <p:sp>
        <p:nvSpPr>
          <p:cNvPr id="8" name="Text Field 2">
            <a:extLst>
              <a:ext uri="{FF2B5EF4-FFF2-40B4-BE49-F238E27FC236}">
                <a16:creationId xmlns:a16="http://schemas.microsoft.com/office/drawing/2014/main" id="{B49D6BA5-F1AB-C26A-8666-684048C6409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372844" y="5320728"/>
            <a:ext cx="6054629" cy="7863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Additional information if needed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3B83B9-D6B8-68FB-BDAA-11B4FA17E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2" y="6178415"/>
            <a:ext cx="1126556" cy="547775"/>
          </a:xfrm>
          <a:prstGeom prst="rect">
            <a:avLst/>
          </a:prstGeom>
        </p:spPr>
      </p:pic>
      <p:sp>
        <p:nvSpPr>
          <p:cNvPr id="13" name="Text Field 2">
            <a:extLst>
              <a:ext uri="{FF2B5EF4-FFF2-40B4-BE49-F238E27FC236}">
                <a16:creationId xmlns:a16="http://schemas.microsoft.com/office/drawing/2014/main" id="{CDD0E0C6-69CB-1F74-3BE5-5969ABF597D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431536" y="2258313"/>
            <a:ext cx="5922264" cy="24755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>
                <a:latin typeface="+mj-lt"/>
              </a:defRPr>
            </a:lvl1pPr>
          </a:lstStyle>
          <a:p>
            <a:pPr lvl="0"/>
            <a:r>
              <a:rPr lang="en-US" dirty="0"/>
              <a:t>“</a:t>
            </a:r>
            <a:r>
              <a:rPr lang="en-IN" dirty="0"/>
              <a:t>Click to type customer or partner quote surrounded by quotation marks.</a:t>
            </a:r>
            <a:r>
              <a:rPr lang="en-US" dirty="0"/>
              <a:t>”</a:t>
            </a:r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3DF3DB55-D540-5C9C-22A2-15E92CE0DF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14CE75F9-5F18-D145-B8E5-40157CB124B5}" type="datetime1">
              <a:rPr lang="en-IN" smtClean="0"/>
              <a:t>02-11-2025</a:t>
            </a:fld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E17C5AC8-7171-BFA0-0DD2-4199A2C517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9FF0B078-4AA3-059F-5695-75AD9E5573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05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4FE0799-A131-E3A2-3DE8-1395080A550C}"/>
              </a:ext>
            </a:extLst>
          </p:cNvPr>
          <p:cNvSpPr/>
          <p:nvPr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34EB18-A623-BB74-2D94-6DDEA71C4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73700"/>
            <a:ext cx="1126556" cy="547774"/>
          </a:xfrm>
          <a:prstGeom prst="rect">
            <a:avLst/>
          </a:prstGeom>
        </p:spPr>
      </p:pic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17A4B724-3F68-1173-CD32-3B93A2B31E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7D5F9EB3-E374-C94B-8FB9-0B1954648B44}" type="datetime1">
              <a:rPr lang="en-IN" smtClean="0"/>
              <a:t>02-11-2025</a:t>
            </a:fld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37FF5E7B-A940-77F8-1146-6FAC1A2318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393AA576-3857-17CA-F5C1-EA88F0E915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691462"/>
      </p:ext>
    </p:extLst>
  </p:cSld>
  <p:clrMapOvr>
    <a:masterClrMapping/>
  </p:clrMapOvr>
  <p:transition spd="med"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C80718F-31E3-07DC-C0AB-E8ABA8D224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73696"/>
            <a:ext cx="1126556" cy="5477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5C6431E-0113-7B09-096A-A46D22C687D2}"/>
              </a:ext>
            </a:extLst>
          </p:cNvPr>
          <p:cNvSpPr/>
          <p:nvPr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69185F02-8902-6EEF-2B70-F58FF86BA3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DEE7BD08-7ACB-9C43-AE8C-07633C89D4B0}" type="datetime1">
              <a:rPr lang="en-IN" smtClean="0"/>
              <a:t>02-11-2025</a:t>
            </a:fld>
            <a:endParaRPr lang="en-US"/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36217B59-76C3-9C07-F43D-EC984F1611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5771A26A-B34E-A2AC-1CAA-E9B2956828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416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lank with Heading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F0B14-113B-7450-1CAE-866F2ABB21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Blank Page Heading</a:t>
            </a:r>
            <a:endParaRPr lang="en-IN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EA42E26-2D2F-4241-5664-A4A46FF0588F}"/>
              </a:ext>
            </a:extLst>
          </p:cNvPr>
          <p:cNvCxnSpPr/>
          <p:nvPr/>
        </p:nvCxnSpPr>
        <p:spPr>
          <a:xfrm>
            <a:off x="838200" y="996950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703B389F-8F2B-0640-9710-E8F90DF9E2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0FBC7E92-449A-7545-B500-1C489AFD568E}" type="datetime1">
              <a:rPr lang="en-IN" smtClean="0"/>
              <a:t>02-11-2025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2F64B8B4-7199-A2DC-A4CC-108C56CB32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91D7E47-5864-03B8-760A-15A5C13444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886665"/>
      </p:ext>
    </p:extLst>
  </p:cSld>
  <p:clrMapOvr>
    <a:masterClrMapping/>
  </p:clrMapOvr>
  <p:transition spd="med">
    <p:pull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lank with Heading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F0B14-113B-7450-1CAE-866F2ABB21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Blank Page Heading</a:t>
            </a:r>
            <a:endParaRPr lang="en-IN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7946AD5-6E25-DAA2-A7D3-081EC3AB997F}"/>
              </a:ext>
            </a:extLst>
          </p:cNvPr>
          <p:cNvCxnSpPr/>
          <p:nvPr/>
        </p:nvCxnSpPr>
        <p:spPr>
          <a:xfrm>
            <a:off x="838200" y="996950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B0137B93-D812-A21F-9B5C-084C9348DC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2" y="6178415"/>
            <a:ext cx="1126556" cy="547775"/>
          </a:xfrm>
          <a:prstGeom prst="rect">
            <a:avLst/>
          </a:prstGeom>
        </p:spPr>
      </p:pic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FC347BFE-8C77-24AA-8BC1-32D1A32121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FEAEFC63-3930-9043-84F5-8E4DA7BA390E}" type="datetime1">
              <a:rPr lang="en-IN" smtClean="0"/>
              <a:t>02-11-2025</a:t>
            </a:fld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EA2346D2-3B36-3CEF-F81F-D12D19A79A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DAB64181-F35C-97B2-AEC0-E1E0A6AF0A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156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4023F-BBF9-C6D5-2EA7-21A6D77759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799" y="1266825"/>
            <a:ext cx="10058400" cy="3494954"/>
          </a:xfrm>
        </p:spPr>
        <p:txBody>
          <a:bodyPr anchor="b"/>
          <a:lstStyle>
            <a:lvl1pPr>
              <a:defRPr sz="600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Divider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4E5438-5783-9A6F-0105-E2904109AEC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66800" y="4959531"/>
            <a:ext cx="10058400" cy="1355543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Add additional text as subheading here if needed.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A5892E-71EA-D219-ACBB-375B2E7043D2}"/>
              </a:ext>
            </a:extLst>
          </p:cNvPr>
          <p:cNvSpPr/>
          <p:nvPr/>
        </p:nvSpPr>
        <p:spPr>
          <a:xfrm>
            <a:off x="11970326" y="-1"/>
            <a:ext cx="221673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509A915-5EEC-442F-7A78-CDB48194F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96" y="185071"/>
            <a:ext cx="1434008" cy="69727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78D15A6-4912-EC98-F991-D42A772BCBCC}"/>
              </a:ext>
            </a:extLst>
          </p:cNvPr>
          <p:cNvCxnSpPr/>
          <p:nvPr/>
        </p:nvCxnSpPr>
        <p:spPr>
          <a:xfrm>
            <a:off x="1066799" y="4854036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8713365"/>
      </p:ext>
    </p:extLst>
  </p:cSld>
  <p:clrMapOvr>
    <a:masterClrMapping/>
  </p:clrMapOvr>
  <p:transition spd="med">
    <p:pull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6A5892E-71EA-D219-ACBB-375B2E7043D2}"/>
              </a:ext>
            </a:extLst>
          </p:cNvPr>
          <p:cNvSpPr/>
          <p:nvPr/>
        </p:nvSpPr>
        <p:spPr>
          <a:xfrm>
            <a:off x="11970326" y="-1"/>
            <a:ext cx="221673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133130-F64A-CE52-8048-3DB21E2D84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97" y="178221"/>
            <a:ext cx="1434007" cy="69726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10EEC5B-AB27-D568-1CD8-3F1782C85F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799" y="1266825"/>
            <a:ext cx="10058400" cy="3494954"/>
          </a:xfrm>
        </p:spPr>
        <p:txBody>
          <a:bodyPr anchor="b"/>
          <a:lstStyle>
            <a:lvl1pPr>
              <a:defRPr sz="600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Divider Title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90B18FE-427F-A0F6-9805-E96918234A9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66800" y="4959531"/>
            <a:ext cx="10058400" cy="1355543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Add additional text as subheading here if needed.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E847972-BDE1-15A8-FD0B-BB245F7F0D16}"/>
              </a:ext>
            </a:extLst>
          </p:cNvPr>
          <p:cNvCxnSpPr/>
          <p:nvPr/>
        </p:nvCxnSpPr>
        <p:spPr>
          <a:xfrm>
            <a:off x="1066799" y="4854036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38421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with Picture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4023F-BBF9-C6D5-2EA7-21A6D77759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799" y="1266825"/>
            <a:ext cx="7191375" cy="3494954"/>
          </a:xfrm>
        </p:spPr>
        <p:txBody>
          <a:bodyPr anchor="b"/>
          <a:lstStyle>
            <a:lvl1pPr>
              <a:defRPr sz="600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Divider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4E5438-5783-9A6F-0105-E2904109AEC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66800" y="4959531"/>
            <a:ext cx="10058400" cy="1355543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Add additional text as subheading here if needed.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355729E-DB56-BD5F-53A9-213A6D33D77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58175" y="1266825"/>
            <a:ext cx="2867025" cy="3494954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IN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A5892E-71EA-D219-ACBB-375B2E7043D2}"/>
              </a:ext>
            </a:extLst>
          </p:cNvPr>
          <p:cNvSpPr/>
          <p:nvPr/>
        </p:nvSpPr>
        <p:spPr>
          <a:xfrm>
            <a:off x="11970326" y="-1"/>
            <a:ext cx="221673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509A915-5EEC-442F-7A78-CDB48194F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96" y="185071"/>
            <a:ext cx="1434008" cy="69727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78D15A6-4912-EC98-F991-D42A772BCBCC}"/>
              </a:ext>
            </a:extLst>
          </p:cNvPr>
          <p:cNvCxnSpPr/>
          <p:nvPr/>
        </p:nvCxnSpPr>
        <p:spPr>
          <a:xfrm>
            <a:off x="1066799" y="4854036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7364594"/>
      </p:ext>
    </p:extLst>
  </p:cSld>
  <p:clrMapOvr>
    <a:masterClrMapping/>
  </p:clrMapOvr>
  <p:transition spd="med">
    <p:pull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with Picture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355729E-DB56-BD5F-53A9-213A6D33D77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58175" y="1266826"/>
            <a:ext cx="2867025" cy="3494954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IN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A5892E-71EA-D219-ACBB-375B2E7043D2}"/>
              </a:ext>
            </a:extLst>
          </p:cNvPr>
          <p:cNvSpPr/>
          <p:nvPr/>
        </p:nvSpPr>
        <p:spPr>
          <a:xfrm>
            <a:off x="11970326" y="-1"/>
            <a:ext cx="221673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133130-F64A-CE52-8048-3DB21E2D84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97" y="178221"/>
            <a:ext cx="1434007" cy="69726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10EEC5B-AB27-D568-1CD8-3F1782C85F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799" y="1266825"/>
            <a:ext cx="7191375" cy="3494954"/>
          </a:xfrm>
        </p:spPr>
        <p:txBody>
          <a:bodyPr anchor="b"/>
          <a:lstStyle>
            <a:lvl1pPr>
              <a:defRPr sz="600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Divider Title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90B18FE-427F-A0F6-9805-E96918234A9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66800" y="4959531"/>
            <a:ext cx="10058400" cy="1355543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Add additional text as subheading here if needed.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E847972-BDE1-15A8-FD0B-BB245F7F0D16}"/>
              </a:ext>
            </a:extLst>
          </p:cNvPr>
          <p:cNvCxnSpPr/>
          <p:nvPr/>
        </p:nvCxnSpPr>
        <p:spPr>
          <a:xfrm>
            <a:off x="1066799" y="4854036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13945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+ Content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68E03-34D7-E2EA-3178-56F8173582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519" y="136525"/>
            <a:ext cx="11616079" cy="6760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Text + Content</a:t>
            </a:r>
            <a:endParaRPr lang="en-IN" dirty="0"/>
          </a:p>
        </p:txBody>
      </p:sp>
      <p:sp>
        <p:nvSpPr>
          <p:cNvPr id="11" name="Text Field">
            <a:extLst>
              <a:ext uri="{FF2B5EF4-FFF2-40B4-BE49-F238E27FC236}">
                <a16:creationId xmlns:a16="http://schemas.microsoft.com/office/drawing/2014/main" id="{1970C748-3DDC-F39C-8341-D880C032D4B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84520" y="1521884"/>
            <a:ext cx="5710936" cy="4582456"/>
          </a:xfrm>
          <a:noFill/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E052BD5B-22EC-5BF2-772E-95B2C1294E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4519" y="999320"/>
            <a:ext cx="11616079" cy="33054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Aft>
                <a:spcPts val="0"/>
              </a:spcAft>
              <a:buNone/>
              <a:defRPr sz="2000" b="0" i="0">
                <a:solidFill>
                  <a:schemeClr val="accent1"/>
                </a:solidFill>
                <a:latin typeface="+mj-lt"/>
                <a:cs typeface="Oracle Sans" panose="020B0503020204020204" pitchFamily="34" charset="0"/>
              </a:defRPr>
            </a:lvl1pPr>
          </a:lstStyle>
          <a:p>
            <a:pPr lvl="0"/>
            <a:r>
              <a:rPr lang="en-US" dirty="0"/>
              <a:t>Optional Subheading in one line (Delete if not needed)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1585D36F-C25E-226F-AF33-523F5DAB0858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189663" y="1522413"/>
            <a:ext cx="5710936" cy="4581525"/>
          </a:xfrm>
        </p:spPr>
        <p:txBody>
          <a:bodyPr anchor="t"/>
          <a:lstStyle>
            <a:lvl1pPr marL="0" indent="0">
              <a:buNone/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71128F2C-3CDC-E60C-73F7-6BE026B049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FA01ECE-88AF-BA4F-97D9-BC26E7B576AD}" type="datetime1">
              <a:rPr lang="en-IN" smtClean="0"/>
              <a:t>02-11-2025</a:t>
            </a:fld>
            <a:endParaRPr 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BA41DADD-779F-D913-AFBD-70960C547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24F04F20-8727-B364-1D6F-966044166E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459577"/>
      </p:ext>
    </p:extLst>
  </p:cSld>
  <p:clrMapOvr>
    <a:masterClrMapping/>
  </p:clrMapOvr>
  <p:transition spd="med">
    <p:pull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ubhead">
            <a:extLst>
              <a:ext uri="{FF2B5EF4-FFF2-40B4-BE49-F238E27FC236}">
                <a16:creationId xmlns:a16="http://schemas.microsoft.com/office/drawing/2014/main" id="{1D5E4AA9-7E5F-E643-BC89-2B22CCDA53E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9345" y="3350664"/>
            <a:ext cx="10562120" cy="85944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Subheading here in under 2 lines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(Segoe UI, 18-24pt)</a:t>
            </a:r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FAE41911-3C6D-BFBE-3A5D-1715F8FF43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9344" y="1491243"/>
            <a:ext cx="10562120" cy="17228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pPr>
              <a:lnSpc>
                <a:spcPts val="4625"/>
              </a:lnSpc>
            </a:pPr>
            <a:r>
              <a:rPr lang="en-IN" sz="4400" dirty="0">
                <a:latin typeface="+mj-lt"/>
              </a:rPr>
              <a:t>Title goes here- </a:t>
            </a:r>
            <a:br>
              <a:rPr lang="en-IN" sz="4400" dirty="0">
                <a:latin typeface="+mj-lt"/>
              </a:rPr>
            </a:br>
            <a:r>
              <a:rPr lang="en-IN" sz="4400" dirty="0">
                <a:latin typeface="+mj-lt"/>
              </a:rPr>
              <a:t>Max 3 lines </a:t>
            </a:r>
            <a:br>
              <a:rPr lang="en-IN" sz="4400" dirty="0">
                <a:latin typeface="+mj-lt"/>
              </a:rPr>
            </a:br>
            <a:r>
              <a:rPr lang="en-IN" sz="4400" dirty="0">
                <a:latin typeface="+mj-lt"/>
              </a:rPr>
              <a:t>(Arial, 32-40pt)</a:t>
            </a:r>
            <a:endParaRPr lang="en-US" sz="4400" dirty="0">
              <a:latin typeface="+mj-lt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12D0087-D508-63A2-3930-3AA888C20B72}"/>
              </a:ext>
            </a:extLst>
          </p:cNvPr>
          <p:cNvCxnSpPr>
            <a:cxnSpLocks/>
          </p:cNvCxnSpPr>
          <p:nvPr/>
        </p:nvCxnSpPr>
        <p:spPr>
          <a:xfrm>
            <a:off x="559345" y="4445643"/>
            <a:ext cx="770691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0B8C9D71-6C76-AF3D-7DCB-4AA78E53F9F2}"/>
              </a:ext>
            </a:extLst>
          </p:cNvPr>
          <p:cNvSpPr/>
          <p:nvPr/>
        </p:nvSpPr>
        <p:spPr>
          <a:xfrm>
            <a:off x="11970326" y="-1"/>
            <a:ext cx="221673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935D67-5610-ABD8-9116-088711092C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96" y="185071"/>
            <a:ext cx="1434008" cy="697270"/>
          </a:xfrm>
          <a:prstGeom prst="rect">
            <a:avLst/>
          </a:prstGeom>
        </p:spPr>
      </p:pic>
      <p:sp>
        <p:nvSpPr>
          <p:cNvPr id="3" name="Text Field">
            <a:extLst>
              <a:ext uri="{FF2B5EF4-FFF2-40B4-BE49-F238E27FC236}">
                <a16:creationId xmlns:a16="http://schemas.microsoft.com/office/drawing/2014/main" id="{D2001992-F34E-245D-27AF-7470FE942D8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59345" y="5229559"/>
            <a:ext cx="10562119" cy="895181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Presenter’s Title (Division or Business Unit)</a:t>
            </a:r>
          </a:p>
          <a:p>
            <a:pPr lvl="0"/>
            <a:r>
              <a:rPr lang="en-US"/>
              <a:t>Month 00, 2020</a:t>
            </a:r>
          </a:p>
        </p:txBody>
      </p:sp>
      <p:sp>
        <p:nvSpPr>
          <p:cNvPr id="4" name="Text Field">
            <a:extLst>
              <a:ext uri="{FF2B5EF4-FFF2-40B4-BE49-F238E27FC236}">
                <a16:creationId xmlns:a16="http://schemas.microsoft.com/office/drawing/2014/main" id="{28393427-B63B-9CAA-EAC2-214B4E5F087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59345" y="4826742"/>
            <a:ext cx="10562119" cy="266291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Lastname</a:t>
            </a:r>
          </a:p>
        </p:txBody>
      </p:sp>
    </p:spTree>
    <p:extLst>
      <p:ext uri="{BB962C8B-B14F-4D97-AF65-F5344CB8AC3E}">
        <p14:creationId xmlns:p14="http://schemas.microsoft.com/office/powerpoint/2010/main" val="171996500"/>
      </p:ext>
    </p:extLst>
  </p:cSld>
  <p:clrMapOvr>
    <a:masterClrMapping/>
  </p:clrMapOvr>
  <p:transition spd="med">
    <p:pull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+ Content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68E03-34D7-E2EA-3178-56F8173582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401" y="136525"/>
            <a:ext cx="11602316" cy="6760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Text + Content</a:t>
            </a:r>
            <a:endParaRPr lang="en-IN" dirty="0"/>
          </a:p>
        </p:txBody>
      </p:sp>
      <p:sp>
        <p:nvSpPr>
          <p:cNvPr id="11" name="Text Field">
            <a:extLst>
              <a:ext uri="{FF2B5EF4-FFF2-40B4-BE49-F238E27FC236}">
                <a16:creationId xmlns:a16="http://schemas.microsoft.com/office/drawing/2014/main" id="{1970C748-3DDC-F39C-8341-D880C032D4B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1401" y="1521884"/>
            <a:ext cx="5704055" cy="4582456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E052BD5B-22EC-5BF2-772E-95B2C1294E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401" y="999320"/>
            <a:ext cx="11602316" cy="33054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Aft>
                <a:spcPts val="0"/>
              </a:spcAft>
              <a:buNone/>
              <a:defRPr sz="2000" b="0" i="0">
                <a:solidFill>
                  <a:schemeClr val="accent1"/>
                </a:solidFill>
                <a:latin typeface="+mj-lt"/>
                <a:cs typeface="Oracle Sans" panose="020B0503020204020204" pitchFamily="34" charset="0"/>
              </a:defRPr>
            </a:lvl1pPr>
          </a:lstStyle>
          <a:p>
            <a:pPr lvl="0"/>
            <a:r>
              <a:rPr lang="en-US" dirty="0"/>
              <a:t>Optional Subheading in one line (Delete if not needed)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1585D36F-C25E-226F-AF33-523F5DAB0858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189663" y="1522413"/>
            <a:ext cx="5704054" cy="4581525"/>
          </a:xfrm>
        </p:spPr>
        <p:txBody>
          <a:bodyPr/>
          <a:lstStyle>
            <a:lvl1pPr marL="0" indent="0">
              <a:buNone/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AF50EA-255A-7771-F638-B0C71E4D61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73696"/>
            <a:ext cx="1126556" cy="547775"/>
          </a:xfrm>
          <a:prstGeom prst="rect">
            <a:avLst/>
          </a:prstGeom>
        </p:spPr>
      </p:pic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2F1A3ED8-9826-1773-31FA-A47A50BFA3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434ED39E-8215-D74B-A410-CCDAED26A2E0}" type="datetime1">
              <a:rPr lang="en-IN" smtClean="0"/>
              <a:t>02-11-2025</a:t>
            </a:fld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8AF4BFEA-8246-819B-99F7-9AB43DF75A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42E33854-74AB-E582-9CC6-75D0CC4C0E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7215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68E03-34D7-E2EA-3178-56F8173582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401" y="136525"/>
            <a:ext cx="11583099" cy="6760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Single Column Page Heading</a:t>
            </a:r>
            <a:endParaRPr lang="en-IN" dirty="0"/>
          </a:p>
        </p:txBody>
      </p:sp>
      <p:sp>
        <p:nvSpPr>
          <p:cNvPr id="11" name="Text Field">
            <a:extLst>
              <a:ext uri="{FF2B5EF4-FFF2-40B4-BE49-F238E27FC236}">
                <a16:creationId xmlns:a16="http://schemas.microsoft.com/office/drawing/2014/main" id="{1970C748-3DDC-F39C-8341-D880C032D4B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1401" y="999320"/>
            <a:ext cx="11583099" cy="5105020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238A0614-12AD-550B-362E-3DEE4BEB0A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E71C8C27-D4AB-1E4E-9F9A-173CFDAAB2B8}" type="datetime1">
              <a:rPr lang="en-IN" smtClean="0"/>
              <a:t>02-11-2025</a:t>
            </a:fld>
            <a:endParaRPr 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A50100D5-4FED-8454-9F6F-6FAC8A5306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D126C210-487B-ECA9-50E7-8E741E7604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399335"/>
      </p:ext>
    </p:extLst>
  </p:cSld>
  <p:clrMapOvr>
    <a:masterClrMapping/>
  </p:clrMapOvr>
  <p:transition spd="med">
    <p:pull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68E03-34D7-E2EA-3178-56F8173582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401" y="136525"/>
            <a:ext cx="11608499" cy="6760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Single Column Page Heading</a:t>
            </a:r>
            <a:endParaRPr lang="en-IN" dirty="0"/>
          </a:p>
        </p:txBody>
      </p:sp>
      <p:sp>
        <p:nvSpPr>
          <p:cNvPr id="11" name="Text Field">
            <a:extLst>
              <a:ext uri="{FF2B5EF4-FFF2-40B4-BE49-F238E27FC236}">
                <a16:creationId xmlns:a16="http://schemas.microsoft.com/office/drawing/2014/main" id="{1970C748-3DDC-F39C-8341-D880C032D4B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2099" y="999320"/>
            <a:ext cx="11608499" cy="5105020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B11850-4A2C-18A7-C9C0-91048442A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73696"/>
            <a:ext cx="1126556" cy="547775"/>
          </a:xfrm>
          <a:prstGeom prst="rect">
            <a:avLst/>
          </a:prstGeom>
        </p:spPr>
      </p:pic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D904B3ED-9CCB-B161-3E83-4D20B50889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7DC613CD-768B-5D42-8696-2A4D7759EA5B}" type="datetime1">
              <a:rPr lang="en-IN" smtClean="0"/>
              <a:t>02-11-2025</a:t>
            </a:fld>
            <a:endParaRPr 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B2AC9FC4-1541-DF76-87A1-596E6126C2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BE33C57B-6A45-49EA-7128-DE5C511048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1262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 + Subheading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68E03-34D7-E2EA-3178-56F8173582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401" y="136525"/>
            <a:ext cx="11583099" cy="6760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Single Column Page Heading (with Subheading)</a:t>
            </a:r>
            <a:endParaRPr lang="en-IN" dirty="0"/>
          </a:p>
        </p:txBody>
      </p:sp>
      <p:sp>
        <p:nvSpPr>
          <p:cNvPr id="11" name="Text Field">
            <a:extLst>
              <a:ext uri="{FF2B5EF4-FFF2-40B4-BE49-F238E27FC236}">
                <a16:creationId xmlns:a16="http://schemas.microsoft.com/office/drawing/2014/main" id="{1970C748-3DDC-F39C-8341-D880C032D4B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1401" y="1521884"/>
            <a:ext cx="11583099" cy="4582456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E052BD5B-22EC-5BF2-772E-95B2C1294E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401" y="999320"/>
            <a:ext cx="11583099" cy="33054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Aft>
                <a:spcPts val="0"/>
              </a:spcAft>
              <a:buNone/>
              <a:defRPr sz="2000" b="0" i="0">
                <a:solidFill>
                  <a:schemeClr val="accent1"/>
                </a:solidFill>
                <a:latin typeface="+mj-lt"/>
                <a:cs typeface="Oracle Sans" panose="020B0503020204020204" pitchFamily="34" charset="0"/>
              </a:defRPr>
            </a:lvl1pPr>
          </a:lstStyle>
          <a:p>
            <a:pPr lvl="0"/>
            <a:r>
              <a:rPr lang="en-US" dirty="0"/>
              <a:t>Subheading in one line</a:t>
            </a:r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1150C29B-DE55-AFC1-8760-DD708E6CB5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E4C99442-DD19-D142-8C24-36BE3BE55143}" type="datetime1">
              <a:rPr lang="en-IN" smtClean="0"/>
              <a:t>02-11-2025</a:t>
            </a:fld>
            <a:endParaRPr 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A3E2E098-B964-09AA-93E9-BA4E4C8BFF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B1118279-37AB-1FE7-3634-F3697B6F02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087514"/>
      </p:ext>
    </p:extLst>
  </p:cSld>
  <p:clrMapOvr>
    <a:masterClrMapping/>
  </p:clrMapOvr>
  <p:transition spd="med">
    <p:pull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 + Subheading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68E03-34D7-E2EA-3178-56F8173582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401" y="136525"/>
            <a:ext cx="11608499" cy="6760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Single Column Page Heading (with Subheading)</a:t>
            </a:r>
            <a:endParaRPr lang="en-IN" dirty="0"/>
          </a:p>
        </p:txBody>
      </p:sp>
      <p:sp>
        <p:nvSpPr>
          <p:cNvPr id="11" name="Text Field">
            <a:extLst>
              <a:ext uri="{FF2B5EF4-FFF2-40B4-BE49-F238E27FC236}">
                <a16:creationId xmlns:a16="http://schemas.microsoft.com/office/drawing/2014/main" id="{1970C748-3DDC-F39C-8341-D880C032D4B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2099" y="1521884"/>
            <a:ext cx="11608499" cy="4582456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E052BD5B-22EC-5BF2-772E-95B2C1294E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401" y="999320"/>
            <a:ext cx="11608499" cy="33054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Aft>
                <a:spcPts val="0"/>
              </a:spcAft>
              <a:buNone/>
              <a:defRPr sz="2000" b="0" i="0">
                <a:solidFill>
                  <a:schemeClr val="accent1"/>
                </a:solidFill>
                <a:latin typeface="+mj-lt"/>
                <a:cs typeface="Oracle Sans" panose="020B0503020204020204" pitchFamily="34" charset="0"/>
              </a:defRPr>
            </a:lvl1pPr>
          </a:lstStyle>
          <a:p>
            <a:pPr lvl="0"/>
            <a:r>
              <a:rPr lang="en-US" dirty="0"/>
              <a:t>Subheading in one line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B11850-4A2C-18A7-C9C0-91048442A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73696"/>
            <a:ext cx="1126556" cy="547775"/>
          </a:xfrm>
          <a:prstGeom prst="rect">
            <a:avLst/>
          </a:prstGeom>
        </p:spPr>
      </p:pic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8B4B1822-3877-4DCB-567A-2B6E75230D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913C7C72-5520-5B4A-947C-C11A9D1F8B76}" type="datetime1">
              <a:rPr lang="en-IN" smtClean="0"/>
              <a:t>02-11-2025</a:t>
            </a:fld>
            <a:endParaRPr 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5F327621-E31E-2832-69BD-378B2D91DA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DE25109E-CCF8-0B7A-2BBC-3062BE4408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3685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68E03-34D7-E2EA-3178-56F8173582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400" y="136525"/>
            <a:ext cx="11609199" cy="6760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2 Column Page Heading</a:t>
            </a:r>
            <a:endParaRPr lang="en-IN" dirty="0"/>
          </a:p>
        </p:txBody>
      </p:sp>
      <p:sp>
        <p:nvSpPr>
          <p:cNvPr id="11" name="Text Field">
            <a:extLst>
              <a:ext uri="{FF2B5EF4-FFF2-40B4-BE49-F238E27FC236}">
                <a16:creationId xmlns:a16="http://schemas.microsoft.com/office/drawing/2014/main" id="{1970C748-3DDC-F39C-8341-D880C032D4B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1401" y="1521884"/>
            <a:ext cx="5704055" cy="4582456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E052BD5B-22EC-5BF2-772E-95B2C1294E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400" y="999320"/>
            <a:ext cx="11609199" cy="33054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Aft>
                <a:spcPts val="0"/>
              </a:spcAft>
              <a:buNone/>
              <a:defRPr sz="2000" b="0" i="0">
                <a:solidFill>
                  <a:schemeClr val="accent1"/>
                </a:solidFill>
                <a:latin typeface="+mj-lt"/>
                <a:cs typeface="Oracle Sans" panose="020B0503020204020204" pitchFamily="34" charset="0"/>
              </a:defRPr>
            </a:lvl1pPr>
          </a:lstStyle>
          <a:p>
            <a:pPr lvl="0"/>
            <a:r>
              <a:rPr lang="en-US"/>
              <a:t>Optional Subheading in one line (Delete if not needed)</a:t>
            </a:r>
          </a:p>
        </p:txBody>
      </p:sp>
      <p:sp>
        <p:nvSpPr>
          <p:cNvPr id="3" name="Text Field">
            <a:extLst>
              <a:ext uri="{FF2B5EF4-FFF2-40B4-BE49-F238E27FC236}">
                <a16:creationId xmlns:a16="http://schemas.microsoft.com/office/drawing/2014/main" id="{4516065D-E4AD-16F5-4CE2-499F99C1637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96545" y="1514476"/>
            <a:ext cx="5704053" cy="4582456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9CB9417E-1894-4C43-7ACF-78C5476AAD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39D4FC66-E7E6-F240-8778-87DB69BDB4C8}" type="datetime1">
              <a:rPr lang="en-IN" smtClean="0"/>
              <a:t>02-11-2025</a:t>
            </a:fld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CB5214CB-E216-C328-893B-801A979296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3D57D9EA-78C1-CD49-011E-C6BD77ECBA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39903"/>
      </p:ext>
    </p:extLst>
  </p:cSld>
  <p:clrMapOvr>
    <a:masterClrMapping/>
  </p:clrMapOvr>
  <p:transition spd="med">
    <p:pull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68E03-34D7-E2EA-3178-56F8173582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401" y="136525"/>
            <a:ext cx="11609197" cy="6760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2 Column Page Heading</a:t>
            </a:r>
            <a:endParaRPr lang="en-IN" dirty="0"/>
          </a:p>
        </p:txBody>
      </p:sp>
      <p:sp>
        <p:nvSpPr>
          <p:cNvPr id="11" name="Text Field">
            <a:extLst>
              <a:ext uri="{FF2B5EF4-FFF2-40B4-BE49-F238E27FC236}">
                <a16:creationId xmlns:a16="http://schemas.microsoft.com/office/drawing/2014/main" id="{1970C748-3DDC-F39C-8341-D880C032D4B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1401" y="1521884"/>
            <a:ext cx="5704055" cy="4582456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E052BD5B-22EC-5BF2-772E-95B2C1294E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401" y="999320"/>
            <a:ext cx="11609197" cy="33054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Aft>
                <a:spcPts val="0"/>
              </a:spcAft>
              <a:buNone/>
              <a:defRPr sz="2000" b="0" i="0">
                <a:solidFill>
                  <a:schemeClr val="accent1"/>
                </a:solidFill>
                <a:latin typeface="+mj-lt"/>
                <a:cs typeface="Oracle Sans" panose="020B0503020204020204" pitchFamily="34" charset="0"/>
              </a:defRPr>
            </a:lvl1pPr>
          </a:lstStyle>
          <a:p>
            <a:pPr lvl="0"/>
            <a:r>
              <a:rPr lang="en-US"/>
              <a:t>Optional Subheading in one line (Delete if not needed)</a:t>
            </a:r>
          </a:p>
        </p:txBody>
      </p:sp>
      <p:sp>
        <p:nvSpPr>
          <p:cNvPr id="3" name="Text Field">
            <a:extLst>
              <a:ext uri="{FF2B5EF4-FFF2-40B4-BE49-F238E27FC236}">
                <a16:creationId xmlns:a16="http://schemas.microsoft.com/office/drawing/2014/main" id="{4516065D-E4AD-16F5-4CE2-499F99C1637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96545" y="1514476"/>
            <a:ext cx="5704053" cy="4582456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FEC874B-AF88-6AEA-AD31-3F7B895DAD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73696"/>
            <a:ext cx="1126556" cy="547775"/>
          </a:xfrm>
          <a:prstGeom prst="rect">
            <a:avLst/>
          </a:prstGeom>
        </p:spPr>
      </p:pic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220CB259-E108-7C6B-2A5F-C8F0BB54BE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4BEC2823-C07B-9249-8582-D9C5B0221DB2}" type="datetime1">
              <a:rPr lang="en-IN" smtClean="0"/>
              <a:t>02-11-2025</a:t>
            </a:fld>
            <a:endParaRPr 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B3CC21B3-9507-32B2-D949-3943B33381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458F9F10-AB39-70C1-54E0-45B4CE4195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6557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68E03-34D7-E2EA-3178-56F8173582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401" y="136525"/>
            <a:ext cx="11609198" cy="6760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3 Column Page Heading</a:t>
            </a:r>
            <a:endParaRPr lang="en-IN" dirty="0"/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E052BD5B-22EC-5BF2-772E-95B2C1294E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400" y="999320"/>
            <a:ext cx="11609197" cy="33054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Aft>
                <a:spcPts val="0"/>
              </a:spcAft>
              <a:buNone/>
              <a:defRPr sz="2000" b="0" i="0">
                <a:solidFill>
                  <a:schemeClr val="accent1"/>
                </a:solidFill>
                <a:latin typeface="+mj-lt"/>
                <a:cs typeface="Oracle Sans" panose="020B0503020204020204" pitchFamily="34" charset="0"/>
              </a:defRPr>
            </a:lvl1pPr>
          </a:lstStyle>
          <a:p>
            <a:pPr lvl="0"/>
            <a:r>
              <a:rPr lang="en-US" dirty="0"/>
              <a:t>Optional Subheading in one line (Delete if not needed)</a:t>
            </a:r>
          </a:p>
        </p:txBody>
      </p:sp>
      <p:sp>
        <p:nvSpPr>
          <p:cNvPr id="8" name="Text Field">
            <a:extLst>
              <a:ext uri="{FF2B5EF4-FFF2-40B4-BE49-F238E27FC236}">
                <a16:creationId xmlns:a16="http://schemas.microsoft.com/office/drawing/2014/main" id="{BA0E221A-274B-9DFC-835D-86A72E429FE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202992" y="1521884"/>
            <a:ext cx="3697607" cy="4582456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Text Field">
            <a:extLst>
              <a:ext uri="{FF2B5EF4-FFF2-40B4-BE49-F238E27FC236}">
                <a16:creationId xmlns:a16="http://schemas.microsoft.com/office/drawing/2014/main" id="{AE1FC6D8-6203-C300-5006-6D63DECA956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247196" y="1521884"/>
            <a:ext cx="3697607" cy="4582456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ext Field">
            <a:extLst>
              <a:ext uri="{FF2B5EF4-FFF2-40B4-BE49-F238E27FC236}">
                <a16:creationId xmlns:a16="http://schemas.microsoft.com/office/drawing/2014/main" id="{A5CB51A1-D152-2CA9-61C0-4927BABA422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91401" y="1521884"/>
            <a:ext cx="3697607" cy="4582456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D5884D1A-50A7-1C9C-F5FE-EEAB6E9E30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D856DD9-43C6-924C-A493-B12499DA4DFE}" type="datetime1">
              <a:rPr lang="en-IN" smtClean="0"/>
              <a:t>02-11-2025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E1D34447-BB10-24E4-AB29-647BDC9982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DF786AEC-0D33-A959-1033-E96E8822FE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674223"/>
      </p:ext>
    </p:extLst>
  </p:cSld>
  <p:clrMapOvr>
    <a:masterClrMapping/>
  </p:clrMapOvr>
  <p:transition spd="med">
    <p:pull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96E7555-1729-D407-BB8A-A6B6431FC0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401" y="136525"/>
            <a:ext cx="11609198" cy="6760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3 Column Page Heading</a:t>
            </a:r>
            <a:endParaRPr lang="en-IN" dirty="0"/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FF3CC044-4BC7-F2EC-43A6-B2DA8444675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400" y="999320"/>
            <a:ext cx="11609197" cy="33054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Aft>
                <a:spcPts val="0"/>
              </a:spcAft>
              <a:buNone/>
              <a:defRPr sz="2000" b="0" i="0">
                <a:solidFill>
                  <a:schemeClr val="accent1"/>
                </a:solidFill>
                <a:latin typeface="+mj-lt"/>
                <a:cs typeface="Oracle Sans" panose="020B0503020204020204" pitchFamily="34" charset="0"/>
              </a:defRPr>
            </a:lvl1pPr>
          </a:lstStyle>
          <a:p>
            <a:pPr lvl="0"/>
            <a:r>
              <a:rPr lang="en-US" dirty="0"/>
              <a:t>Optional Subheading in one line (Delete if not needed)</a:t>
            </a:r>
          </a:p>
        </p:txBody>
      </p:sp>
      <p:sp>
        <p:nvSpPr>
          <p:cNvPr id="12" name="Text Field">
            <a:extLst>
              <a:ext uri="{FF2B5EF4-FFF2-40B4-BE49-F238E27FC236}">
                <a16:creationId xmlns:a16="http://schemas.microsoft.com/office/drawing/2014/main" id="{A0BB78D7-7A41-9C94-84F2-BF7D89D2FD2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202992" y="1521884"/>
            <a:ext cx="3697607" cy="4582456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3" name="Text Field">
            <a:extLst>
              <a:ext uri="{FF2B5EF4-FFF2-40B4-BE49-F238E27FC236}">
                <a16:creationId xmlns:a16="http://schemas.microsoft.com/office/drawing/2014/main" id="{DAD576CC-6A40-B25E-3D2A-A079E5E62E7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247196" y="1521884"/>
            <a:ext cx="3697607" cy="4582456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5" name="Text Field">
            <a:extLst>
              <a:ext uri="{FF2B5EF4-FFF2-40B4-BE49-F238E27FC236}">
                <a16:creationId xmlns:a16="http://schemas.microsoft.com/office/drawing/2014/main" id="{6E4D4DC7-BAB0-3835-12C9-51D60790AEE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91401" y="1521884"/>
            <a:ext cx="3697607" cy="4582456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FFF668B-DCBD-3769-792E-9527EEB1A0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73696"/>
            <a:ext cx="1126556" cy="547775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0D70F9-C69E-EC14-AB80-5DD8B96C03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8C7FE5EB-61D7-6D40-A09E-9261F493CA36}" type="datetime1">
              <a:rPr lang="en-IN" smtClean="0"/>
              <a:t>02-11-2025</a:t>
            </a:fld>
            <a:endParaRPr lang="en-US"/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9DF42970-D419-B3A0-6023-90B910205E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63B32E0F-ED72-087E-8744-7681451EFE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5386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lumn [Light]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Field">
            <a:extLst>
              <a:ext uri="{FF2B5EF4-FFF2-40B4-BE49-F238E27FC236}">
                <a16:creationId xmlns:a16="http://schemas.microsoft.com/office/drawing/2014/main" id="{E85C913E-C097-BCA7-31A9-F1EAFA37312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029161" y="1516592"/>
            <a:ext cx="2743200" cy="4582456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Text Field">
            <a:extLst>
              <a:ext uri="{FF2B5EF4-FFF2-40B4-BE49-F238E27FC236}">
                <a16:creationId xmlns:a16="http://schemas.microsoft.com/office/drawing/2014/main" id="{B54B7760-F474-8837-8BDD-25E809D9270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42005" y="1516592"/>
            <a:ext cx="2743200" cy="4582456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Text Field">
            <a:extLst>
              <a:ext uri="{FF2B5EF4-FFF2-40B4-BE49-F238E27FC236}">
                <a16:creationId xmlns:a16="http://schemas.microsoft.com/office/drawing/2014/main" id="{93FDAE70-8211-D311-EB22-282D2750E66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236349" y="1516592"/>
            <a:ext cx="2743200" cy="4582456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ext Field">
            <a:extLst>
              <a:ext uri="{FF2B5EF4-FFF2-40B4-BE49-F238E27FC236}">
                <a16:creationId xmlns:a16="http://schemas.microsoft.com/office/drawing/2014/main" id="{4525D087-9F6F-29D5-333F-E1457DDCFBF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30693" y="1516233"/>
            <a:ext cx="2743200" cy="4582456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633628CD-D138-A886-9268-EE016281AAC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2004" y="999320"/>
            <a:ext cx="11430356" cy="33054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Aft>
                <a:spcPts val="0"/>
              </a:spcAft>
              <a:buNone/>
              <a:defRPr sz="2000" b="0" i="0">
                <a:solidFill>
                  <a:schemeClr val="accent1"/>
                </a:solidFill>
                <a:latin typeface="+mj-lt"/>
                <a:cs typeface="Oracle Sans" panose="020B0503020204020204" pitchFamily="34" charset="0"/>
              </a:defRPr>
            </a:lvl1pPr>
          </a:lstStyle>
          <a:p>
            <a:pPr lvl="0"/>
            <a:r>
              <a:rPr lang="en-US" dirty="0"/>
              <a:t>Optional Subheading in one line (Delete if not needed)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7C4A001-7DCF-185C-E6B4-D6C0AB15D7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005" y="136525"/>
            <a:ext cx="11430356" cy="67606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4 Column Page Heading</a:t>
            </a:r>
            <a:endParaRPr lang="en-IN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66401C-A9BB-F0BA-6DBB-BB775D2FAA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0E13DBBF-0F86-5D4E-A13C-956D15288D9A}" type="datetime1">
              <a:rPr lang="en-IN" smtClean="0"/>
              <a:t>02-11-2025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8A3A832F-060B-CB1D-F71C-DE57F31AA8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EE24F5CC-DE36-3FAC-5A6E-A5E3FA46A0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7864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Field">
            <a:extLst>
              <a:ext uri="{FF2B5EF4-FFF2-40B4-BE49-F238E27FC236}">
                <a16:creationId xmlns:a16="http://schemas.microsoft.com/office/drawing/2014/main" id="{81CC58E5-5969-846D-CE77-10D276EB981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59345" y="5229559"/>
            <a:ext cx="10562888" cy="895181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Presenter’s Title (Division or Business Unit)</a:t>
            </a:r>
          </a:p>
          <a:p>
            <a:pPr lvl="0"/>
            <a:r>
              <a:rPr lang="en-US"/>
              <a:t>Month 00, 2020</a:t>
            </a:r>
          </a:p>
        </p:txBody>
      </p:sp>
      <p:sp>
        <p:nvSpPr>
          <p:cNvPr id="12" name="Text Field">
            <a:extLst>
              <a:ext uri="{FF2B5EF4-FFF2-40B4-BE49-F238E27FC236}">
                <a16:creationId xmlns:a16="http://schemas.microsoft.com/office/drawing/2014/main" id="{2D0F704B-92CC-2861-2FAB-4786FC12C48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59345" y="4826742"/>
            <a:ext cx="10562888" cy="266291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Lastname</a:t>
            </a:r>
          </a:p>
        </p:txBody>
      </p:sp>
      <p:sp>
        <p:nvSpPr>
          <p:cNvPr id="25" name="Subhead">
            <a:extLst>
              <a:ext uri="{FF2B5EF4-FFF2-40B4-BE49-F238E27FC236}">
                <a16:creationId xmlns:a16="http://schemas.microsoft.com/office/drawing/2014/main" id="{1D5E4AA9-7E5F-E643-BC89-2B22CCDA53E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9346" y="3350663"/>
            <a:ext cx="10562888" cy="85944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Subheading here in under 2 lines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(Segoe UI, 18-24pt)</a:t>
            </a:r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B79942AA-0DA8-0AD9-F59B-D8E7D3030B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9345" y="1491242"/>
            <a:ext cx="10562888" cy="17228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pPr>
              <a:lnSpc>
                <a:spcPts val="4625"/>
              </a:lnSpc>
            </a:pPr>
            <a:r>
              <a:rPr lang="en-IN" sz="4400">
                <a:latin typeface="+mj-lt"/>
              </a:rPr>
              <a:t>Title goes here- </a:t>
            </a:r>
            <a:br>
              <a:rPr lang="en-IN" sz="4400">
                <a:latin typeface="+mj-lt"/>
              </a:rPr>
            </a:br>
            <a:r>
              <a:rPr lang="en-IN" sz="4400">
                <a:latin typeface="+mj-lt"/>
              </a:rPr>
              <a:t>Max 3 lines </a:t>
            </a:r>
            <a:br>
              <a:rPr lang="en-IN" sz="4400">
                <a:latin typeface="+mj-lt"/>
              </a:rPr>
            </a:br>
            <a:r>
              <a:rPr lang="en-IN" sz="4400">
                <a:latin typeface="+mj-lt"/>
              </a:rPr>
              <a:t>(Arial, 32-40pt)</a:t>
            </a:r>
            <a:endParaRPr lang="en-US" sz="4400">
              <a:latin typeface="+mj-lt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556AFB0-6487-C2E5-F6AC-16906EA9644D}"/>
              </a:ext>
            </a:extLst>
          </p:cNvPr>
          <p:cNvCxnSpPr>
            <a:cxnSpLocks/>
          </p:cNvCxnSpPr>
          <p:nvPr/>
        </p:nvCxnSpPr>
        <p:spPr>
          <a:xfrm>
            <a:off x="559345" y="4445643"/>
            <a:ext cx="770691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BFD95B95-A350-723A-65FB-32470F8AEE9A}"/>
              </a:ext>
            </a:extLst>
          </p:cNvPr>
          <p:cNvSpPr/>
          <p:nvPr/>
        </p:nvSpPr>
        <p:spPr>
          <a:xfrm>
            <a:off x="11970326" y="-1"/>
            <a:ext cx="221673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8981E6-D399-2779-98AC-CAC7F01F09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97" y="178221"/>
            <a:ext cx="1434007" cy="69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7230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lumn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">
            <a:extLst>
              <a:ext uri="{FF2B5EF4-FFF2-40B4-BE49-F238E27FC236}">
                <a16:creationId xmlns:a16="http://schemas.microsoft.com/office/drawing/2014/main" id="{633628CD-D138-A886-9268-EE016281AAC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2005" y="999320"/>
            <a:ext cx="11430356" cy="33054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Aft>
                <a:spcPts val="0"/>
              </a:spcAft>
              <a:buNone/>
              <a:defRPr sz="2000" b="0" i="0">
                <a:solidFill>
                  <a:schemeClr val="accent1"/>
                </a:solidFill>
                <a:latin typeface="+mj-lt"/>
                <a:cs typeface="Oracle Sans" panose="020B0503020204020204" pitchFamily="34" charset="0"/>
              </a:defRPr>
            </a:lvl1pPr>
          </a:lstStyle>
          <a:p>
            <a:pPr lvl="0"/>
            <a:r>
              <a:rPr lang="en-US" dirty="0"/>
              <a:t>Optional Subheading in one line (Delete if not needed)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DDEAE9-A6F3-8F9C-EE28-B140B07DE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73696"/>
            <a:ext cx="1126556" cy="547775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7C4A001-7DCF-185C-E6B4-D6C0AB15D7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005" y="136525"/>
            <a:ext cx="11430356" cy="6760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4 Column Page Heading</a:t>
            </a:r>
            <a:endParaRPr lang="en-IN" dirty="0"/>
          </a:p>
        </p:txBody>
      </p:sp>
      <p:sp>
        <p:nvSpPr>
          <p:cNvPr id="2" name="Text Field">
            <a:extLst>
              <a:ext uri="{FF2B5EF4-FFF2-40B4-BE49-F238E27FC236}">
                <a16:creationId xmlns:a16="http://schemas.microsoft.com/office/drawing/2014/main" id="{1AE6274C-BF7C-9EA2-1FE2-8F8D03594A5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029161" y="1516592"/>
            <a:ext cx="2743200" cy="4582456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2" name="Text Field">
            <a:extLst>
              <a:ext uri="{FF2B5EF4-FFF2-40B4-BE49-F238E27FC236}">
                <a16:creationId xmlns:a16="http://schemas.microsoft.com/office/drawing/2014/main" id="{624AD0E4-63B1-E6A5-8474-9C37EAF627F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42005" y="1516592"/>
            <a:ext cx="2743200" cy="4582456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3" name="Text Field">
            <a:extLst>
              <a:ext uri="{FF2B5EF4-FFF2-40B4-BE49-F238E27FC236}">
                <a16:creationId xmlns:a16="http://schemas.microsoft.com/office/drawing/2014/main" id="{EF0BF6F8-A5B8-66DD-D026-73DC0C3FA69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236349" y="1516592"/>
            <a:ext cx="2743200" cy="4582456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4" name="Text Field">
            <a:extLst>
              <a:ext uri="{FF2B5EF4-FFF2-40B4-BE49-F238E27FC236}">
                <a16:creationId xmlns:a16="http://schemas.microsoft.com/office/drawing/2014/main" id="{4EE261D8-3427-32B2-DD6F-40233747122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30693" y="1516233"/>
            <a:ext cx="2743200" cy="4582456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47FF2E9A-70BC-B781-C095-8FAF219103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0AF51D98-5AAE-A54B-A76B-44FAE1B8B3BB}" type="datetime1">
              <a:rPr lang="en-IN" smtClean="0"/>
              <a:t>02-11-2025</a:t>
            </a:fld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8CFC2A89-9488-A1E9-1DB5-750CA72C11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457B05DF-9672-1386-CE5B-404ACD6D27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6778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ercentage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4FE0799-A131-E3A2-3DE8-1395080A550C}"/>
              </a:ext>
            </a:extLst>
          </p:cNvPr>
          <p:cNvSpPr/>
          <p:nvPr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9522EE-8D63-C454-2564-2A0D58831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73700"/>
            <a:ext cx="1126556" cy="547774"/>
          </a:xfrm>
          <a:prstGeom prst="rect">
            <a:avLst/>
          </a:prstGeom>
        </p:spPr>
      </p:pic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0D07C25F-27C5-7FEF-6FF7-9BB7CFF5D05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985614"/>
            <a:ext cx="5072063" cy="2299828"/>
          </a:xfrm>
        </p:spPr>
        <p:txBody>
          <a:bodyPr anchor="b" anchorCtr="0"/>
          <a:lstStyle>
            <a:lvl1pPr marL="0" indent="0">
              <a:buNone/>
              <a:defRPr sz="8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00%</a:t>
            </a:r>
          </a:p>
        </p:txBody>
      </p:sp>
      <p:sp>
        <p:nvSpPr>
          <p:cNvPr id="13" name="Text Field">
            <a:extLst>
              <a:ext uri="{FF2B5EF4-FFF2-40B4-BE49-F238E27FC236}">
                <a16:creationId xmlns:a16="http://schemas.microsoft.com/office/drawing/2014/main" id="{792A8152-C4C0-077E-DE60-4716EB07BAE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8200" y="3639311"/>
            <a:ext cx="5072063" cy="1776622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8" name="Content Placeholder 16">
            <a:extLst>
              <a:ext uri="{FF2B5EF4-FFF2-40B4-BE49-F238E27FC236}">
                <a16:creationId xmlns:a16="http://schemas.microsoft.com/office/drawing/2014/main" id="{28798327-FB9D-DB58-C60A-DBEF7C777047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096000" y="985613"/>
            <a:ext cx="5257800" cy="442962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9A3EDA-78C1-2843-D7B2-8434F37D94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2A2027F3-0C4D-E447-BF63-066A174FE035}" type="datetime1">
              <a:rPr lang="en-IN" smtClean="0"/>
              <a:t>02-11-2025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748DF6-576D-7BB4-BBEC-0C31714E18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3E99DC2D-ACE5-4FC8-8562-43A58C3412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BEA7A5-E2C2-C341-86CC-6FD2FB9499FF}"/>
              </a:ext>
            </a:extLst>
          </p:cNvPr>
          <p:cNvCxnSpPr/>
          <p:nvPr userDrawn="1"/>
        </p:nvCxnSpPr>
        <p:spPr>
          <a:xfrm>
            <a:off x="279400" y="996950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0038866"/>
      </p:ext>
    </p:extLst>
  </p:cSld>
  <p:clrMapOvr>
    <a:masterClrMapping/>
  </p:clrMapOvr>
  <p:transition spd="med">
    <p:pull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ercentage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4FE0799-A131-E3A2-3DE8-1395080A550C}"/>
              </a:ext>
            </a:extLst>
          </p:cNvPr>
          <p:cNvSpPr/>
          <p:nvPr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9838E674-CD43-B882-4762-B3682C162CF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985614"/>
            <a:ext cx="5072063" cy="2299828"/>
          </a:xfrm>
        </p:spPr>
        <p:txBody>
          <a:bodyPr anchor="b" anchorCtr="0"/>
          <a:lstStyle>
            <a:lvl1pPr marL="0" indent="0">
              <a:buNone/>
              <a:defRPr sz="8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00%</a:t>
            </a:r>
          </a:p>
        </p:txBody>
      </p:sp>
      <p:sp>
        <p:nvSpPr>
          <p:cNvPr id="14" name="Text Field">
            <a:extLst>
              <a:ext uri="{FF2B5EF4-FFF2-40B4-BE49-F238E27FC236}">
                <a16:creationId xmlns:a16="http://schemas.microsoft.com/office/drawing/2014/main" id="{937669F2-740F-B841-9637-033C4A1C1E4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8200" y="3639311"/>
            <a:ext cx="5072063" cy="1776622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69B911C-0181-8ECE-036B-E26D615D18DC}"/>
              </a:ext>
            </a:extLst>
          </p:cNvPr>
          <p:cNvCxnSpPr/>
          <p:nvPr/>
        </p:nvCxnSpPr>
        <p:spPr>
          <a:xfrm>
            <a:off x="838200" y="3462376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32ACB72F-CAA7-3B1A-60EE-935168D253D7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096000" y="985613"/>
            <a:ext cx="5257800" cy="442962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A31805-0E6D-D9C8-344C-B0C0B6937D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73696"/>
            <a:ext cx="1126556" cy="547775"/>
          </a:xfrm>
          <a:prstGeom prst="rect">
            <a:avLst/>
          </a:prstGeom>
        </p:spPr>
      </p:pic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61A6CACE-385B-1A65-A3D4-87E7F20925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7B6A57E-C523-3546-A76F-3108A94347D0}" type="datetime1">
              <a:rPr lang="en-IN" smtClean="0"/>
              <a:t>02-11-2025</a:t>
            </a:fld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E1A57541-55DF-B264-9B9A-5EB684E75C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45063A2F-13C9-C9A3-EA9A-F9E1A6EC66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6114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d Infographics [Light]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">
            <a:extLst>
              <a:ext uri="{FF2B5EF4-FFF2-40B4-BE49-F238E27FC236}">
                <a16:creationId xmlns:a16="http://schemas.microsoft.com/office/drawing/2014/main" id="{633628CD-D138-A886-9268-EE016281AAC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401" y="999320"/>
            <a:ext cx="11609198" cy="33054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Aft>
                <a:spcPts val="0"/>
              </a:spcAft>
              <a:buNone/>
              <a:defRPr sz="2000" b="0" i="0">
                <a:solidFill>
                  <a:schemeClr val="accent1"/>
                </a:solidFill>
                <a:latin typeface="+mj-lt"/>
                <a:cs typeface="Oracle Sans" panose="020B0503020204020204" pitchFamily="34" charset="0"/>
              </a:defRPr>
            </a:lvl1pPr>
          </a:lstStyle>
          <a:p>
            <a:pPr lvl="0"/>
            <a:r>
              <a:rPr lang="en-US"/>
              <a:t>Optional Subheading in one line (Delete if not needed)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7C4A001-7DCF-185C-E6B4-D6C0AB15D7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401" y="136525"/>
            <a:ext cx="11609198" cy="6760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Quad Infographics</a:t>
            </a:r>
            <a:endParaRPr lang="en-IN" dirty="0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B0E947FB-B1FC-9439-36C5-4AD2ADEFC02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98276" y="1698774"/>
            <a:ext cx="2095962" cy="1873245"/>
          </a:xfrm>
          <a:prstGeom prst="rect">
            <a:avLst/>
          </a:prstGeom>
        </p:spPr>
        <p:txBody>
          <a:bodyPr/>
          <a:lstStyle>
            <a:lvl1pPr>
              <a:defRPr sz="1000" b="0" i="0">
                <a:latin typeface="Oracle Sans Light" panose="020B0403020204020204" pitchFamily="34" charset="0"/>
                <a:cs typeface="Oracle Sans Light" panose="020B0403020204020204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7" name="Text Field 1">
            <a:extLst>
              <a:ext uri="{FF2B5EF4-FFF2-40B4-BE49-F238E27FC236}">
                <a16:creationId xmlns:a16="http://schemas.microsoft.com/office/drawing/2014/main" id="{7E936611-ED13-57F5-A015-6A893A9F779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42120" y="1698775"/>
            <a:ext cx="3203704" cy="18732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>
                <a:latin typeface="+mn-lt"/>
                <a:cs typeface="Oracle Sans Light" panose="020B0403020204020204" pitchFamily="34" charset="0"/>
              </a:defRPr>
            </a:lvl1pPr>
            <a:lvl2pPr>
              <a:defRPr sz="1400" b="0" i="0">
                <a:latin typeface="+mn-lt"/>
                <a:cs typeface="Oracle Sans Light" panose="020B0403020204020204" pitchFamily="34" charset="0"/>
              </a:defRPr>
            </a:lvl2pPr>
            <a:lvl3pPr>
              <a:defRPr sz="1200" b="0" i="0">
                <a:latin typeface="+mn-lt"/>
                <a:cs typeface="Oracle Sans Light" panose="020B0403020204020204" pitchFamily="34" charset="0"/>
              </a:defRPr>
            </a:lvl3pPr>
            <a:lvl4pPr>
              <a:defRPr sz="1100" b="0" i="0">
                <a:latin typeface="+mn-lt"/>
                <a:cs typeface="Oracle Sans Light" panose="020B0403020204020204" pitchFamily="34" charset="0"/>
              </a:defRPr>
            </a:lvl4pPr>
            <a:lvl5pPr marL="914400" indent="-182880">
              <a:buFont typeface="Oracle Sans Tab Light" panose="020B0403020204020204" pitchFamily="34" charset="0"/>
              <a:buChar char="•"/>
              <a:defRPr sz="1100" b="0" i="0">
                <a:latin typeface="+mn-lt"/>
                <a:cs typeface="Oracle Sans Light" panose="020B04030202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14" name="Picture Placeholder 1">
            <a:extLst>
              <a:ext uri="{FF2B5EF4-FFF2-40B4-BE49-F238E27FC236}">
                <a16:creationId xmlns:a16="http://schemas.microsoft.com/office/drawing/2014/main" id="{4467E949-1FA6-BBCA-6703-776E4B2EEE4C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298276" y="4022860"/>
            <a:ext cx="2089087" cy="1873245"/>
          </a:xfrm>
          <a:prstGeom prst="rect">
            <a:avLst/>
          </a:prstGeom>
        </p:spPr>
        <p:txBody>
          <a:bodyPr/>
          <a:lstStyle>
            <a:lvl1pPr>
              <a:defRPr sz="1000" b="0" i="0">
                <a:latin typeface="Oracle Sans Light" panose="020B0403020204020204" pitchFamily="34" charset="0"/>
                <a:cs typeface="Oracle Sans Light" panose="020B0403020204020204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6" name="Text Field 1">
            <a:extLst>
              <a:ext uri="{FF2B5EF4-FFF2-40B4-BE49-F238E27FC236}">
                <a16:creationId xmlns:a16="http://schemas.microsoft.com/office/drawing/2014/main" id="{6D0BAF92-52E7-8A4F-4CC0-164410EAE77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635245" y="4022861"/>
            <a:ext cx="3203704" cy="18732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+mn-lt"/>
                <a:cs typeface="Oracle Sans Light" panose="020B0403020204020204" pitchFamily="34" charset="0"/>
              </a:defRPr>
            </a:lvl1pPr>
            <a:lvl2pPr>
              <a:defRPr sz="1400" b="0" i="0">
                <a:latin typeface="Oracle Sans Tab Light"/>
                <a:cs typeface="Oracle Sans Light" panose="020B0403020204020204" pitchFamily="34" charset="0"/>
              </a:defRPr>
            </a:lvl2pPr>
            <a:lvl3pPr>
              <a:defRPr sz="1200" b="0" i="0">
                <a:latin typeface="Oracle Sans Tab Light"/>
                <a:cs typeface="Oracle Sans Light" panose="020B0403020204020204" pitchFamily="34" charset="0"/>
              </a:defRPr>
            </a:lvl3pPr>
            <a:lvl4pPr>
              <a:defRPr sz="1100" b="0" i="0">
                <a:latin typeface="Oracle Sans Tab Light"/>
                <a:cs typeface="Oracle Sans Light" panose="020B0403020204020204" pitchFamily="34" charset="0"/>
              </a:defRPr>
            </a:lvl4pPr>
            <a:lvl5pPr marL="914400" indent="-182880">
              <a:buFont typeface="Oracle Sans Tab Light" panose="020B0403020204020204" pitchFamily="34" charset="0"/>
              <a:buChar char="•"/>
              <a:defRPr b="0" i="0">
                <a:latin typeface="Oracle Sans Tab Light"/>
                <a:cs typeface="Oracle Sans Light" panose="020B04030202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Picture Placeholder 1">
            <a:extLst>
              <a:ext uri="{FF2B5EF4-FFF2-40B4-BE49-F238E27FC236}">
                <a16:creationId xmlns:a16="http://schemas.microsoft.com/office/drawing/2014/main" id="{18BA9EBD-51BA-BF5C-4840-F6DE96F8FE26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6353051" y="1698775"/>
            <a:ext cx="2095962" cy="1873245"/>
          </a:xfrm>
          <a:prstGeom prst="rect">
            <a:avLst/>
          </a:prstGeom>
        </p:spPr>
        <p:txBody>
          <a:bodyPr/>
          <a:lstStyle>
            <a:lvl1pPr>
              <a:defRPr sz="1000" b="0" i="0">
                <a:latin typeface="Oracle Sans Light" panose="020B0403020204020204" pitchFamily="34" charset="0"/>
                <a:cs typeface="Oracle Sans Light" panose="020B0403020204020204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9" name="Text Field 1">
            <a:extLst>
              <a:ext uri="{FF2B5EF4-FFF2-40B4-BE49-F238E27FC236}">
                <a16:creationId xmlns:a16="http://schemas.microsoft.com/office/drawing/2014/main" id="{E42FFFE4-DC11-F22A-6361-BB357B62FD3F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8696895" y="1698776"/>
            <a:ext cx="3203704" cy="18732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>
                <a:latin typeface="+mn-lt"/>
                <a:cs typeface="Oracle Sans Light" panose="020B0403020204020204" pitchFamily="34" charset="0"/>
              </a:defRPr>
            </a:lvl1pPr>
            <a:lvl2pPr>
              <a:defRPr sz="1400" b="0" i="0">
                <a:latin typeface="+mn-lt"/>
                <a:cs typeface="Oracle Sans Light" panose="020B0403020204020204" pitchFamily="34" charset="0"/>
              </a:defRPr>
            </a:lvl2pPr>
            <a:lvl3pPr>
              <a:defRPr sz="1200" b="0" i="0">
                <a:latin typeface="+mn-lt"/>
                <a:cs typeface="Oracle Sans Light" panose="020B0403020204020204" pitchFamily="34" charset="0"/>
              </a:defRPr>
            </a:lvl3pPr>
            <a:lvl4pPr>
              <a:defRPr sz="1100" b="0" i="0">
                <a:latin typeface="+mn-lt"/>
                <a:cs typeface="Oracle Sans Light" panose="020B0403020204020204" pitchFamily="34" charset="0"/>
              </a:defRPr>
            </a:lvl4pPr>
            <a:lvl5pPr marL="914400" indent="-182880">
              <a:buFont typeface="Oracle Sans Tab Light" panose="020B0403020204020204" pitchFamily="34" charset="0"/>
              <a:buChar char="•"/>
              <a:defRPr sz="1100" b="0" i="0">
                <a:latin typeface="+mn-lt"/>
                <a:cs typeface="Oracle Sans Light" panose="020B04030202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10" name="Picture Placeholder 1">
            <a:extLst>
              <a:ext uri="{FF2B5EF4-FFF2-40B4-BE49-F238E27FC236}">
                <a16:creationId xmlns:a16="http://schemas.microsoft.com/office/drawing/2014/main" id="{B63CE582-410C-7F14-9999-35ACE1F6719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6353051" y="4022861"/>
            <a:ext cx="2089087" cy="1873245"/>
          </a:xfrm>
          <a:prstGeom prst="rect">
            <a:avLst/>
          </a:prstGeom>
        </p:spPr>
        <p:txBody>
          <a:bodyPr/>
          <a:lstStyle>
            <a:lvl1pPr>
              <a:defRPr sz="1000" b="0" i="0">
                <a:latin typeface="Oracle Sans Light" panose="020B0403020204020204" pitchFamily="34" charset="0"/>
                <a:cs typeface="Oracle Sans Light" panose="020B0403020204020204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9" name="Text Field 1">
            <a:extLst>
              <a:ext uri="{FF2B5EF4-FFF2-40B4-BE49-F238E27FC236}">
                <a16:creationId xmlns:a16="http://schemas.microsoft.com/office/drawing/2014/main" id="{A7CB04A4-4169-2423-C0E4-959B0B037610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690020" y="4022862"/>
            <a:ext cx="3203704" cy="18732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+mn-lt"/>
                <a:cs typeface="Oracle Sans Light" panose="020B0403020204020204" pitchFamily="34" charset="0"/>
              </a:defRPr>
            </a:lvl1pPr>
            <a:lvl2pPr>
              <a:defRPr sz="1400" b="0" i="0">
                <a:latin typeface="Oracle Sans Tab Light"/>
                <a:cs typeface="Oracle Sans Light" panose="020B0403020204020204" pitchFamily="34" charset="0"/>
              </a:defRPr>
            </a:lvl2pPr>
            <a:lvl3pPr>
              <a:defRPr sz="1200" b="0" i="0">
                <a:latin typeface="Oracle Sans Tab Light"/>
                <a:cs typeface="Oracle Sans Light" panose="020B0403020204020204" pitchFamily="34" charset="0"/>
              </a:defRPr>
            </a:lvl3pPr>
            <a:lvl4pPr>
              <a:defRPr sz="1100" b="0" i="0">
                <a:latin typeface="Oracle Sans Tab Light"/>
                <a:cs typeface="Oracle Sans Light" panose="020B0403020204020204" pitchFamily="34" charset="0"/>
              </a:defRPr>
            </a:lvl4pPr>
            <a:lvl5pPr marL="914400" indent="-182880">
              <a:buFont typeface="Oracle Sans Tab Light" panose="020B0403020204020204" pitchFamily="34" charset="0"/>
              <a:buChar char="•"/>
              <a:defRPr b="0" i="0">
                <a:latin typeface="Oracle Sans Tab Light"/>
                <a:cs typeface="Oracle Sans Light" panose="020B04030202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DE5F8CDA-0213-56B6-F2ED-810A78787B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48523ABA-4015-024A-80C2-9FF67AC981BF}" type="datetime1">
              <a:rPr lang="en-IN" smtClean="0"/>
              <a:t>02-11-2025</a:t>
            </a:fld>
            <a:endParaRPr lang="en-US"/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438633E1-DF5D-44BC-2870-C083CBA25D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3" name="Slide Number Placeholder 7">
            <a:extLst>
              <a:ext uri="{FF2B5EF4-FFF2-40B4-BE49-F238E27FC236}">
                <a16:creationId xmlns:a16="http://schemas.microsoft.com/office/drawing/2014/main" id="{77230544-75EB-57C2-A0CB-8A5407669A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3863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d Infographics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btitle">
            <a:extLst>
              <a:ext uri="{FF2B5EF4-FFF2-40B4-BE49-F238E27FC236}">
                <a16:creationId xmlns:a16="http://schemas.microsoft.com/office/drawing/2014/main" id="{5604496B-C882-6BA3-E669-3AEB4A994F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401" y="999320"/>
            <a:ext cx="11609198" cy="33054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Aft>
                <a:spcPts val="0"/>
              </a:spcAft>
              <a:buNone/>
              <a:defRPr sz="2000" b="0" i="0">
                <a:solidFill>
                  <a:schemeClr val="accent1"/>
                </a:solidFill>
                <a:latin typeface="+mj-lt"/>
                <a:cs typeface="Oracle Sans" panose="020B0503020204020204" pitchFamily="34" charset="0"/>
              </a:defRPr>
            </a:lvl1pPr>
          </a:lstStyle>
          <a:p>
            <a:pPr lvl="0"/>
            <a:r>
              <a:rPr lang="en-US"/>
              <a:t>Optional Subheading in one line (Delete if not needed)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C19F4D6B-3E89-990F-FA14-DD1E0AD61A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401" y="136525"/>
            <a:ext cx="11609198" cy="6760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Quad Infographics</a:t>
            </a:r>
            <a:endParaRPr lang="en-IN" dirty="0"/>
          </a:p>
        </p:txBody>
      </p:sp>
      <p:sp>
        <p:nvSpPr>
          <p:cNvPr id="21" name="Picture Placeholder 1">
            <a:extLst>
              <a:ext uri="{FF2B5EF4-FFF2-40B4-BE49-F238E27FC236}">
                <a16:creationId xmlns:a16="http://schemas.microsoft.com/office/drawing/2014/main" id="{FDD121A8-AD97-EB24-3FBA-0ED92647DA2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98276" y="1698774"/>
            <a:ext cx="2095962" cy="1873245"/>
          </a:xfrm>
          <a:prstGeom prst="rect">
            <a:avLst/>
          </a:prstGeom>
        </p:spPr>
        <p:txBody>
          <a:bodyPr/>
          <a:lstStyle>
            <a:lvl1pPr>
              <a:defRPr sz="1000" b="0" i="0">
                <a:latin typeface="Oracle Sans Light" panose="020B0403020204020204" pitchFamily="34" charset="0"/>
                <a:cs typeface="Oracle Sans Light" panose="020B0403020204020204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2" name="Text Field 1">
            <a:extLst>
              <a:ext uri="{FF2B5EF4-FFF2-40B4-BE49-F238E27FC236}">
                <a16:creationId xmlns:a16="http://schemas.microsoft.com/office/drawing/2014/main" id="{EE618C61-A3EC-0A7D-5AEC-322DC6A1C25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42120" y="1698775"/>
            <a:ext cx="3203704" cy="18732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>
                <a:latin typeface="+mn-lt"/>
                <a:cs typeface="Oracle Sans Light" panose="020B0403020204020204" pitchFamily="34" charset="0"/>
              </a:defRPr>
            </a:lvl1pPr>
            <a:lvl2pPr>
              <a:defRPr sz="1400" b="0" i="0">
                <a:latin typeface="+mn-lt"/>
                <a:cs typeface="Oracle Sans Light" panose="020B0403020204020204" pitchFamily="34" charset="0"/>
              </a:defRPr>
            </a:lvl2pPr>
            <a:lvl3pPr>
              <a:defRPr sz="1200" b="0" i="0">
                <a:latin typeface="+mn-lt"/>
                <a:cs typeface="Oracle Sans Light" panose="020B0403020204020204" pitchFamily="34" charset="0"/>
              </a:defRPr>
            </a:lvl3pPr>
            <a:lvl4pPr>
              <a:defRPr sz="1100" b="0" i="0">
                <a:latin typeface="+mn-lt"/>
                <a:cs typeface="Oracle Sans Light" panose="020B0403020204020204" pitchFamily="34" charset="0"/>
              </a:defRPr>
            </a:lvl4pPr>
            <a:lvl5pPr marL="914400" indent="-182880">
              <a:buFont typeface="Oracle Sans Tab Light" panose="020B0403020204020204" pitchFamily="34" charset="0"/>
              <a:buChar char="•"/>
              <a:defRPr sz="1100" b="0" i="0">
                <a:latin typeface="+mn-lt"/>
                <a:cs typeface="Oracle Sans Light" panose="020B04030202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23" name="Picture Placeholder 1">
            <a:extLst>
              <a:ext uri="{FF2B5EF4-FFF2-40B4-BE49-F238E27FC236}">
                <a16:creationId xmlns:a16="http://schemas.microsoft.com/office/drawing/2014/main" id="{9F20F3B6-50DD-32D4-6599-34D49218600C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298276" y="4022860"/>
            <a:ext cx="2089087" cy="1873245"/>
          </a:xfrm>
          <a:prstGeom prst="rect">
            <a:avLst/>
          </a:prstGeom>
        </p:spPr>
        <p:txBody>
          <a:bodyPr/>
          <a:lstStyle>
            <a:lvl1pPr>
              <a:defRPr sz="1000" b="0" i="0">
                <a:latin typeface="Oracle Sans Light" panose="020B0403020204020204" pitchFamily="34" charset="0"/>
                <a:cs typeface="Oracle Sans Light" panose="020B0403020204020204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Field 1">
            <a:extLst>
              <a:ext uri="{FF2B5EF4-FFF2-40B4-BE49-F238E27FC236}">
                <a16:creationId xmlns:a16="http://schemas.microsoft.com/office/drawing/2014/main" id="{170711FB-6675-D9C6-A984-7A66AC1E879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635245" y="4022861"/>
            <a:ext cx="3203704" cy="18732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+mn-lt"/>
                <a:cs typeface="Oracle Sans Light" panose="020B0403020204020204" pitchFamily="34" charset="0"/>
              </a:defRPr>
            </a:lvl1pPr>
            <a:lvl2pPr>
              <a:defRPr sz="1400" b="0" i="0">
                <a:latin typeface="Oracle Sans Tab Light"/>
                <a:cs typeface="Oracle Sans Light" panose="020B0403020204020204" pitchFamily="34" charset="0"/>
              </a:defRPr>
            </a:lvl2pPr>
            <a:lvl3pPr>
              <a:defRPr sz="1200" b="0" i="0">
                <a:latin typeface="Oracle Sans Tab Light"/>
                <a:cs typeface="Oracle Sans Light" panose="020B0403020204020204" pitchFamily="34" charset="0"/>
              </a:defRPr>
            </a:lvl3pPr>
            <a:lvl4pPr>
              <a:defRPr sz="1100" b="0" i="0">
                <a:latin typeface="Oracle Sans Tab Light"/>
                <a:cs typeface="Oracle Sans Light" panose="020B0403020204020204" pitchFamily="34" charset="0"/>
              </a:defRPr>
            </a:lvl4pPr>
            <a:lvl5pPr marL="914400" indent="-182880">
              <a:buFont typeface="Oracle Sans Tab Light" panose="020B0403020204020204" pitchFamily="34" charset="0"/>
              <a:buChar char="•"/>
              <a:defRPr b="0" i="0">
                <a:latin typeface="Oracle Sans Tab Light"/>
                <a:cs typeface="Oracle Sans Light" panose="020B04030202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5A48B18-3109-E6AA-D983-BB5AC75389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73696"/>
            <a:ext cx="1126556" cy="547775"/>
          </a:xfrm>
          <a:prstGeom prst="rect">
            <a:avLst/>
          </a:prstGeom>
        </p:spPr>
      </p:pic>
      <p:sp>
        <p:nvSpPr>
          <p:cNvPr id="26" name="Picture Placeholder 1">
            <a:extLst>
              <a:ext uri="{FF2B5EF4-FFF2-40B4-BE49-F238E27FC236}">
                <a16:creationId xmlns:a16="http://schemas.microsoft.com/office/drawing/2014/main" id="{AF8AD7BA-4473-DFB7-A434-E9853EB8FCBE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6353051" y="1698775"/>
            <a:ext cx="2095962" cy="1873245"/>
          </a:xfrm>
          <a:prstGeom prst="rect">
            <a:avLst/>
          </a:prstGeom>
        </p:spPr>
        <p:txBody>
          <a:bodyPr/>
          <a:lstStyle>
            <a:lvl1pPr>
              <a:defRPr sz="1000" b="0" i="0">
                <a:latin typeface="Oracle Sans Light" panose="020B0403020204020204" pitchFamily="34" charset="0"/>
                <a:cs typeface="Oracle Sans Light" panose="020B0403020204020204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Text Field 1">
            <a:extLst>
              <a:ext uri="{FF2B5EF4-FFF2-40B4-BE49-F238E27FC236}">
                <a16:creationId xmlns:a16="http://schemas.microsoft.com/office/drawing/2014/main" id="{C9B3F52B-F802-2191-FC65-03CF3C502186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8696895" y="1698776"/>
            <a:ext cx="3203704" cy="18732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>
                <a:latin typeface="+mn-lt"/>
                <a:cs typeface="Oracle Sans Light" panose="020B0403020204020204" pitchFamily="34" charset="0"/>
              </a:defRPr>
            </a:lvl1pPr>
            <a:lvl2pPr>
              <a:defRPr sz="1400" b="0" i="0">
                <a:latin typeface="+mn-lt"/>
                <a:cs typeface="Oracle Sans Light" panose="020B0403020204020204" pitchFamily="34" charset="0"/>
              </a:defRPr>
            </a:lvl2pPr>
            <a:lvl3pPr>
              <a:defRPr sz="1200" b="0" i="0">
                <a:latin typeface="+mn-lt"/>
                <a:cs typeface="Oracle Sans Light" panose="020B0403020204020204" pitchFamily="34" charset="0"/>
              </a:defRPr>
            </a:lvl3pPr>
            <a:lvl4pPr>
              <a:defRPr sz="1100" b="0" i="0">
                <a:latin typeface="+mn-lt"/>
                <a:cs typeface="Oracle Sans Light" panose="020B0403020204020204" pitchFamily="34" charset="0"/>
              </a:defRPr>
            </a:lvl4pPr>
            <a:lvl5pPr marL="914400" indent="-182880">
              <a:buFont typeface="Oracle Sans Tab Light" panose="020B0403020204020204" pitchFamily="34" charset="0"/>
              <a:buChar char="•"/>
              <a:defRPr sz="1100" b="0" i="0">
                <a:latin typeface="+mn-lt"/>
                <a:cs typeface="Oracle Sans Light" panose="020B04030202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28" name="Picture Placeholder 1">
            <a:extLst>
              <a:ext uri="{FF2B5EF4-FFF2-40B4-BE49-F238E27FC236}">
                <a16:creationId xmlns:a16="http://schemas.microsoft.com/office/drawing/2014/main" id="{56B95CEB-93E1-5C2A-BC8D-F52B35307414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6353051" y="4022861"/>
            <a:ext cx="2089087" cy="1873245"/>
          </a:xfrm>
          <a:prstGeom prst="rect">
            <a:avLst/>
          </a:prstGeom>
        </p:spPr>
        <p:txBody>
          <a:bodyPr/>
          <a:lstStyle>
            <a:lvl1pPr>
              <a:defRPr sz="1000" b="0" i="0">
                <a:latin typeface="Oracle Sans Light" panose="020B0403020204020204" pitchFamily="34" charset="0"/>
                <a:cs typeface="Oracle Sans Light" panose="020B0403020204020204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9" name="Text Field 1">
            <a:extLst>
              <a:ext uri="{FF2B5EF4-FFF2-40B4-BE49-F238E27FC236}">
                <a16:creationId xmlns:a16="http://schemas.microsoft.com/office/drawing/2014/main" id="{1C83DCAA-B39B-3D56-7320-A4E214A4B6A6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690020" y="4022862"/>
            <a:ext cx="3203704" cy="18732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+mn-lt"/>
                <a:cs typeface="Oracle Sans Light" panose="020B0403020204020204" pitchFamily="34" charset="0"/>
              </a:defRPr>
            </a:lvl1pPr>
            <a:lvl2pPr>
              <a:defRPr sz="1400" b="0" i="0">
                <a:latin typeface="Oracle Sans Tab Light"/>
                <a:cs typeface="Oracle Sans Light" panose="020B0403020204020204" pitchFamily="34" charset="0"/>
              </a:defRPr>
            </a:lvl2pPr>
            <a:lvl3pPr>
              <a:defRPr sz="1200" b="0" i="0">
                <a:latin typeface="Oracle Sans Tab Light"/>
                <a:cs typeface="Oracle Sans Light" panose="020B0403020204020204" pitchFamily="34" charset="0"/>
              </a:defRPr>
            </a:lvl3pPr>
            <a:lvl4pPr>
              <a:defRPr sz="1100" b="0" i="0">
                <a:latin typeface="Oracle Sans Tab Light"/>
                <a:cs typeface="Oracle Sans Light" panose="020B0403020204020204" pitchFamily="34" charset="0"/>
              </a:defRPr>
            </a:lvl4pPr>
            <a:lvl5pPr marL="914400" indent="-182880">
              <a:buFont typeface="Oracle Sans Tab Light" panose="020B0403020204020204" pitchFamily="34" charset="0"/>
              <a:buChar char="•"/>
              <a:defRPr b="0" i="0">
                <a:latin typeface="Oracle Sans Tab Light"/>
                <a:cs typeface="Oracle Sans Light" panose="020B04030202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397B4F-D151-942F-D739-F8A38ED038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409666A9-76AC-B246-A286-A38FB9699650}" type="datetime1">
              <a:rPr lang="en-IN" smtClean="0"/>
              <a:t>02-11-2025</a:t>
            </a:fld>
            <a:endParaRPr lang="en-US"/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100D6551-1BBB-A195-9324-ED971D54D5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91BD8005-242A-63B2-545D-EA842BAD6B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6794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ank You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Field">
            <a:extLst>
              <a:ext uri="{FF2B5EF4-FFF2-40B4-BE49-F238E27FC236}">
                <a16:creationId xmlns:a16="http://schemas.microsoft.com/office/drawing/2014/main" id="{8A0BF819-6D1E-F126-6151-FA8A2FA3B4A1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62000" y="5152453"/>
            <a:ext cx="5029200" cy="895181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Field">
            <a:extLst>
              <a:ext uri="{FF2B5EF4-FFF2-40B4-BE49-F238E27FC236}">
                <a16:creationId xmlns:a16="http://schemas.microsoft.com/office/drawing/2014/main" id="{56FCD138-44C6-00FC-E718-57A8CF01A7F0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62000" y="4588710"/>
            <a:ext cx="5029200" cy="492442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hank You">
            <a:extLst>
              <a:ext uri="{FF2B5EF4-FFF2-40B4-BE49-F238E27FC236}">
                <a16:creationId xmlns:a16="http://schemas.microsoft.com/office/drawing/2014/main" id="{B82A45BB-4DD3-CF9B-A94A-2380DA9736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2001" y="3814489"/>
            <a:ext cx="5029200" cy="492443"/>
          </a:xfrm>
          <a:prstGeom prst="rect">
            <a:avLst/>
          </a:prstGeom>
        </p:spPr>
        <p:txBody>
          <a:bodyPr lIns="0" anchor="b" anchorCtr="0">
            <a:noAutofit/>
          </a:bodyPr>
          <a:lstStyle>
            <a:lvl1pPr marL="0" indent="0" algn="l" fontAlgn="t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1"/>
                </a:solidFill>
                <a:latin typeface="+mj-lt"/>
                <a:cs typeface="Oracle Sans" panose="020B0503020204020204" pitchFamily="34" charset="0"/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39DA8E0-5B87-4BF8-7BC5-CC28CA69BC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345" y="289846"/>
            <a:ext cx="1434008" cy="69727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63A3831-C2FC-8725-9911-8E6098F0A9F6}"/>
              </a:ext>
            </a:extLst>
          </p:cNvPr>
          <p:cNvSpPr/>
          <p:nvPr/>
        </p:nvSpPr>
        <p:spPr>
          <a:xfrm>
            <a:off x="11970326" y="-1"/>
            <a:ext cx="221673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8199860"/>
      </p:ext>
    </p:extLst>
  </p:cSld>
  <p:clrMapOvr>
    <a:masterClrMapping/>
  </p:clrMapOvr>
  <p:transition spd="med">
    <p:pull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ank You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Field">
            <a:extLst>
              <a:ext uri="{FF2B5EF4-FFF2-40B4-BE49-F238E27FC236}">
                <a16:creationId xmlns:a16="http://schemas.microsoft.com/office/drawing/2014/main" id="{8A0BF819-6D1E-F126-6151-FA8A2FA3B4A1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62000" y="5152453"/>
            <a:ext cx="5029200" cy="895181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Field">
            <a:extLst>
              <a:ext uri="{FF2B5EF4-FFF2-40B4-BE49-F238E27FC236}">
                <a16:creationId xmlns:a16="http://schemas.microsoft.com/office/drawing/2014/main" id="{56FCD138-44C6-00FC-E718-57A8CF01A7F0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62000" y="4588710"/>
            <a:ext cx="5029200" cy="492442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hank You">
            <a:extLst>
              <a:ext uri="{FF2B5EF4-FFF2-40B4-BE49-F238E27FC236}">
                <a16:creationId xmlns:a16="http://schemas.microsoft.com/office/drawing/2014/main" id="{B82A45BB-4DD3-CF9B-A94A-2380DA9736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2001" y="3814489"/>
            <a:ext cx="5029200" cy="492443"/>
          </a:xfrm>
          <a:prstGeom prst="rect">
            <a:avLst/>
          </a:prstGeom>
        </p:spPr>
        <p:txBody>
          <a:bodyPr lIns="0" anchor="b" anchorCtr="0">
            <a:noAutofit/>
          </a:bodyPr>
          <a:lstStyle>
            <a:lvl1pPr marL="0" indent="0" algn="l" fontAlgn="t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1"/>
                </a:solidFill>
                <a:latin typeface="+mj-lt"/>
                <a:cs typeface="Oracle Sans" panose="020B0503020204020204" pitchFamily="34" charset="0"/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39DA8E0-5B87-4BF8-7BC5-CC28CA69BC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345" y="289846"/>
            <a:ext cx="1434008" cy="69727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63A3831-C2FC-8725-9911-8E6098F0A9F6}"/>
              </a:ext>
            </a:extLst>
          </p:cNvPr>
          <p:cNvSpPr/>
          <p:nvPr/>
        </p:nvSpPr>
        <p:spPr>
          <a:xfrm>
            <a:off x="11970326" y="-1"/>
            <a:ext cx="221673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FC3A13E-3D98-2656-DD00-80F872E72D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345" y="289847"/>
            <a:ext cx="1434009" cy="69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4963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60301D8-F534-119F-4D30-81CCE5BE01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5992" y="2733675"/>
            <a:ext cx="2860015" cy="139065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2D2F866-D65A-9130-8068-32F4BF925CF5}"/>
              </a:ext>
            </a:extLst>
          </p:cNvPr>
          <p:cNvSpPr/>
          <p:nvPr/>
        </p:nvSpPr>
        <p:spPr>
          <a:xfrm>
            <a:off x="0" y="3"/>
            <a:ext cx="221673" cy="68579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612112"/>
      </p:ext>
    </p:extLst>
  </p:cSld>
  <p:clrMapOvr>
    <a:masterClrMapping/>
  </p:clrMapOvr>
  <p:transition spd="med">
    <p:pull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049FC5F-7E0F-72F0-5BDA-AEB277BDF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5992" y="2733676"/>
            <a:ext cx="2860015" cy="139064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B2EC13E-23E4-3DA9-9109-8CDA42381A30}"/>
              </a:ext>
            </a:extLst>
          </p:cNvPr>
          <p:cNvSpPr/>
          <p:nvPr/>
        </p:nvSpPr>
        <p:spPr>
          <a:xfrm>
            <a:off x="0" y="3"/>
            <a:ext cx="221673" cy="68579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8971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9C9E1-CD64-FA21-4F21-306A76169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91E617-6865-74B1-4743-79FB9C2D89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27650" y="6265022"/>
            <a:ext cx="1536700" cy="365125"/>
          </a:xfrm>
          <a:prstGeom prst="rect">
            <a:avLst/>
          </a:prstGeom>
        </p:spPr>
        <p:txBody>
          <a:bodyPr/>
          <a:lstStyle/>
          <a:p>
            <a:fld id="{F53A4EE4-D389-0347-A1A5-3AE03D54444E}" type="datetime1">
              <a:rPr lang="en-IN" smtClean="0"/>
              <a:t>02-11-2025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1120F1-F9F7-356C-232C-F7A9A202D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401" y="6265022"/>
            <a:ext cx="4930206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3681C9-FD89-D7E6-4C98-8303C8509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0393" y="6265022"/>
            <a:ext cx="3697607" cy="365125"/>
          </a:xfrm>
          <a:prstGeom prst="rect">
            <a:avLst/>
          </a:prstGeom>
        </p:spPr>
        <p:txBody>
          <a:bodyPr/>
          <a:lstStyle/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344953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5pts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F0B14-113B-7450-1CAE-866F2ABB21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Agenda (5 points)</a:t>
            </a:r>
            <a:endParaRPr lang="en-IN" dirty="0"/>
          </a:p>
        </p:txBody>
      </p:sp>
      <p:sp>
        <p:nvSpPr>
          <p:cNvPr id="3" name="Number">
            <a:extLst>
              <a:ext uri="{FF2B5EF4-FFF2-40B4-BE49-F238E27FC236}">
                <a16:creationId xmlns:a16="http://schemas.microsoft.com/office/drawing/2014/main" id="{C28F279E-D8E0-C400-2CB2-6FBB13DDFA2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401" y="3363533"/>
            <a:ext cx="439953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05</a:t>
            </a:r>
          </a:p>
        </p:txBody>
      </p:sp>
      <p:sp>
        <p:nvSpPr>
          <p:cNvPr id="4" name="Number">
            <a:extLst>
              <a:ext uri="{FF2B5EF4-FFF2-40B4-BE49-F238E27FC236}">
                <a16:creationId xmlns:a16="http://schemas.microsoft.com/office/drawing/2014/main" id="{636AE6A8-D38C-B6C1-7831-C0F226A735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1401" y="2844361"/>
            <a:ext cx="439953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5" name="Number">
            <a:extLst>
              <a:ext uri="{FF2B5EF4-FFF2-40B4-BE49-F238E27FC236}">
                <a16:creationId xmlns:a16="http://schemas.microsoft.com/office/drawing/2014/main" id="{AACDAA08-3B65-3D20-5A31-84CA85DA85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1401" y="2325187"/>
            <a:ext cx="439953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A7EEC762-CD01-C556-800D-770513BC012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1401" y="1806013"/>
            <a:ext cx="439953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7" name="Number">
            <a:extLst>
              <a:ext uri="{FF2B5EF4-FFF2-40B4-BE49-F238E27FC236}">
                <a16:creationId xmlns:a16="http://schemas.microsoft.com/office/drawing/2014/main" id="{00191D47-A9DC-BA31-DCA2-45A708E86D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1401" y="1286839"/>
            <a:ext cx="439953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8" name="Text Field">
            <a:extLst>
              <a:ext uri="{FF2B5EF4-FFF2-40B4-BE49-F238E27FC236}">
                <a16:creationId xmlns:a16="http://schemas.microsoft.com/office/drawing/2014/main" id="{AB54D2C8-100A-D08C-331A-AA8347CCA627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894717" y="3363533"/>
            <a:ext cx="11005881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24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Field">
            <a:extLst>
              <a:ext uri="{FF2B5EF4-FFF2-40B4-BE49-F238E27FC236}">
                <a16:creationId xmlns:a16="http://schemas.microsoft.com/office/drawing/2014/main" id="{5221B7A0-809F-F3E0-547B-87E0B64F47AB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894717" y="2844336"/>
            <a:ext cx="11005881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24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ext Field">
            <a:extLst>
              <a:ext uri="{FF2B5EF4-FFF2-40B4-BE49-F238E27FC236}">
                <a16:creationId xmlns:a16="http://schemas.microsoft.com/office/drawing/2014/main" id="{84433881-BF90-F424-837A-DF3BF13FFFCB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94717" y="2325139"/>
            <a:ext cx="11005881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24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ext Field">
            <a:extLst>
              <a:ext uri="{FF2B5EF4-FFF2-40B4-BE49-F238E27FC236}">
                <a16:creationId xmlns:a16="http://schemas.microsoft.com/office/drawing/2014/main" id="{6E61911E-29D9-C678-DFC5-D3705D609936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94717" y="1805942"/>
            <a:ext cx="11005881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24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Field">
            <a:extLst>
              <a:ext uri="{FF2B5EF4-FFF2-40B4-BE49-F238E27FC236}">
                <a16:creationId xmlns:a16="http://schemas.microsoft.com/office/drawing/2014/main" id="{87219628-A895-E2EA-94F6-AFD1D94049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717" y="1286745"/>
            <a:ext cx="11005881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24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ED7E20F9-5C58-FEE6-BB2C-145423A1AA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42676DC0-512E-E845-B704-68CCE93BA95E}" type="datetime1">
              <a:rPr lang="en-IN" smtClean="0"/>
              <a:t>02-11-2025</a:t>
            </a:fld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D8ED59CB-A177-6F59-A971-11B093A47C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6EF0FC79-2C5D-6B9D-2613-41ADA376ED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706029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5pts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F0B14-113B-7450-1CAE-866F2ABB21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Agenda (5 points)</a:t>
            </a:r>
            <a:endParaRPr lang="en-IN" dirty="0"/>
          </a:p>
        </p:txBody>
      </p:sp>
      <p:sp>
        <p:nvSpPr>
          <p:cNvPr id="3" name="Number">
            <a:extLst>
              <a:ext uri="{FF2B5EF4-FFF2-40B4-BE49-F238E27FC236}">
                <a16:creationId xmlns:a16="http://schemas.microsoft.com/office/drawing/2014/main" id="{C28F279E-D8E0-C400-2CB2-6FBB13DDFA2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401" y="3363533"/>
            <a:ext cx="439953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05</a:t>
            </a:r>
          </a:p>
        </p:txBody>
      </p:sp>
      <p:sp>
        <p:nvSpPr>
          <p:cNvPr id="4" name="Number">
            <a:extLst>
              <a:ext uri="{FF2B5EF4-FFF2-40B4-BE49-F238E27FC236}">
                <a16:creationId xmlns:a16="http://schemas.microsoft.com/office/drawing/2014/main" id="{636AE6A8-D38C-B6C1-7831-C0F226A735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1401" y="2844361"/>
            <a:ext cx="439953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5" name="Number">
            <a:extLst>
              <a:ext uri="{FF2B5EF4-FFF2-40B4-BE49-F238E27FC236}">
                <a16:creationId xmlns:a16="http://schemas.microsoft.com/office/drawing/2014/main" id="{AACDAA08-3B65-3D20-5A31-84CA85DA85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1401" y="2325187"/>
            <a:ext cx="439953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A7EEC762-CD01-C556-800D-770513BC012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1401" y="1806013"/>
            <a:ext cx="439953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7" name="Number">
            <a:extLst>
              <a:ext uri="{FF2B5EF4-FFF2-40B4-BE49-F238E27FC236}">
                <a16:creationId xmlns:a16="http://schemas.microsoft.com/office/drawing/2014/main" id="{00191D47-A9DC-BA31-DCA2-45A708E86D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1401" y="1286839"/>
            <a:ext cx="439953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8" name="Text Field">
            <a:extLst>
              <a:ext uri="{FF2B5EF4-FFF2-40B4-BE49-F238E27FC236}">
                <a16:creationId xmlns:a16="http://schemas.microsoft.com/office/drawing/2014/main" id="{AB54D2C8-100A-D08C-331A-AA8347CCA627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894717" y="3363533"/>
            <a:ext cx="11001439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24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Field">
            <a:extLst>
              <a:ext uri="{FF2B5EF4-FFF2-40B4-BE49-F238E27FC236}">
                <a16:creationId xmlns:a16="http://schemas.microsoft.com/office/drawing/2014/main" id="{5221B7A0-809F-F3E0-547B-87E0B64F47AB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894717" y="2844336"/>
            <a:ext cx="11001439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24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ext Field">
            <a:extLst>
              <a:ext uri="{FF2B5EF4-FFF2-40B4-BE49-F238E27FC236}">
                <a16:creationId xmlns:a16="http://schemas.microsoft.com/office/drawing/2014/main" id="{84433881-BF90-F424-837A-DF3BF13FFFCB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94717" y="2325139"/>
            <a:ext cx="11001439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24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ext Field">
            <a:extLst>
              <a:ext uri="{FF2B5EF4-FFF2-40B4-BE49-F238E27FC236}">
                <a16:creationId xmlns:a16="http://schemas.microsoft.com/office/drawing/2014/main" id="{6E61911E-29D9-C678-DFC5-D3705D609936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94717" y="1805942"/>
            <a:ext cx="11001439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24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Field">
            <a:extLst>
              <a:ext uri="{FF2B5EF4-FFF2-40B4-BE49-F238E27FC236}">
                <a16:creationId xmlns:a16="http://schemas.microsoft.com/office/drawing/2014/main" id="{87219628-A895-E2EA-94F6-AFD1D94049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717" y="1286745"/>
            <a:ext cx="11001439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24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FEEEC96-28CA-D595-FBED-5EEBDE365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9600" y="6173700"/>
            <a:ext cx="1126556" cy="547775"/>
          </a:xfrm>
          <a:prstGeom prst="rect">
            <a:avLst/>
          </a:prstGeom>
        </p:spPr>
      </p:pic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73137A2E-0615-457B-86FF-CDC10690B2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FA6FC611-1F54-BD42-AA99-0A7D830B5926}" type="datetime1">
              <a:rPr lang="en-IN" smtClean="0"/>
              <a:t>02-11-2025</a:t>
            </a:fld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5C1237BB-C1EB-F76C-78E9-5E774BB42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7DB430C7-93CF-DEBD-CA30-5A192BE290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154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10pts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F0B14-113B-7450-1CAE-866F2ABB21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Agenda (10 points)</a:t>
            </a:r>
            <a:endParaRPr lang="en-IN" dirty="0"/>
          </a:p>
        </p:txBody>
      </p:sp>
      <p:sp>
        <p:nvSpPr>
          <p:cNvPr id="17" name="Number">
            <a:extLst>
              <a:ext uri="{FF2B5EF4-FFF2-40B4-BE49-F238E27FC236}">
                <a16:creationId xmlns:a16="http://schemas.microsoft.com/office/drawing/2014/main" id="{1DF7D624-0DB1-0A8B-264E-3EB95F542DB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42890" y="3375916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10</a:t>
            </a:r>
          </a:p>
        </p:txBody>
      </p:sp>
      <p:sp>
        <p:nvSpPr>
          <p:cNvPr id="18" name="Number">
            <a:extLst>
              <a:ext uri="{FF2B5EF4-FFF2-40B4-BE49-F238E27FC236}">
                <a16:creationId xmlns:a16="http://schemas.microsoft.com/office/drawing/2014/main" id="{7D3C9C2C-FD3D-E07A-4A01-87E15183128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42890" y="2856744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09</a:t>
            </a:r>
          </a:p>
        </p:txBody>
      </p:sp>
      <p:sp>
        <p:nvSpPr>
          <p:cNvPr id="19" name="Number">
            <a:extLst>
              <a:ext uri="{FF2B5EF4-FFF2-40B4-BE49-F238E27FC236}">
                <a16:creationId xmlns:a16="http://schemas.microsoft.com/office/drawing/2014/main" id="{870BB182-C2A8-6385-6C04-EEE1CF8532A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42890" y="2337570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08</a:t>
            </a:r>
          </a:p>
        </p:txBody>
      </p:sp>
      <p:sp>
        <p:nvSpPr>
          <p:cNvPr id="20" name="Number">
            <a:extLst>
              <a:ext uri="{FF2B5EF4-FFF2-40B4-BE49-F238E27FC236}">
                <a16:creationId xmlns:a16="http://schemas.microsoft.com/office/drawing/2014/main" id="{D71A5440-FD48-6A6D-AB37-93D3374FE14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42890" y="1818396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07</a:t>
            </a:r>
          </a:p>
        </p:txBody>
      </p:sp>
      <p:sp>
        <p:nvSpPr>
          <p:cNvPr id="21" name="Number">
            <a:extLst>
              <a:ext uri="{FF2B5EF4-FFF2-40B4-BE49-F238E27FC236}">
                <a16:creationId xmlns:a16="http://schemas.microsoft.com/office/drawing/2014/main" id="{C2EE1D2C-C2D9-990E-778E-802FC54476C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42890" y="1299222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06</a:t>
            </a:r>
          </a:p>
        </p:txBody>
      </p:sp>
      <p:sp>
        <p:nvSpPr>
          <p:cNvPr id="22" name="Text Field">
            <a:extLst>
              <a:ext uri="{FF2B5EF4-FFF2-40B4-BE49-F238E27FC236}">
                <a16:creationId xmlns:a16="http://schemas.microsoft.com/office/drawing/2014/main" id="{6D604E29-85B0-AA85-6406-7E6C1EF73DF6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6946206" y="3375916"/>
            <a:ext cx="4951461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Text Field">
            <a:extLst>
              <a:ext uri="{FF2B5EF4-FFF2-40B4-BE49-F238E27FC236}">
                <a16:creationId xmlns:a16="http://schemas.microsoft.com/office/drawing/2014/main" id="{37F545AD-A272-7999-9EFA-435C46C1E851}"/>
              </a:ext>
            </a:extLst>
          </p:cNvPr>
          <p:cNvSpPr>
            <a:spLocks noGrp="1"/>
          </p:cNvSpPr>
          <p:nvPr>
            <p:ph type="body" idx="29"/>
          </p:nvPr>
        </p:nvSpPr>
        <p:spPr>
          <a:xfrm>
            <a:off x="6946206" y="2856719"/>
            <a:ext cx="4951461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Text Field">
            <a:extLst>
              <a:ext uri="{FF2B5EF4-FFF2-40B4-BE49-F238E27FC236}">
                <a16:creationId xmlns:a16="http://schemas.microsoft.com/office/drawing/2014/main" id="{89FA14DB-EE62-8720-A0DD-24CEE3E4A483}"/>
              </a:ext>
            </a:extLst>
          </p:cNvPr>
          <p:cNvSpPr>
            <a:spLocks noGrp="1"/>
          </p:cNvSpPr>
          <p:nvPr>
            <p:ph type="body" idx="28"/>
          </p:nvPr>
        </p:nvSpPr>
        <p:spPr>
          <a:xfrm>
            <a:off x="6946206" y="2337522"/>
            <a:ext cx="4951461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Field">
            <a:extLst>
              <a:ext uri="{FF2B5EF4-FFF2-40B4-BE49-F238E27FC236}">
                <a16:creationId xmlns:a16="http://schemas.microsoft.com/office/drawing/2014/main" id="{68ED18B5-F770-C990-E7E6-980AAE8AC22A}"/>
              </a:ext>
            </a:extLst>
          </p:cNvPr>
          <p:cNvSpPr>
            <a:spLocks noGrp="1"/>
          </p:cNvSpPr>
          <p:nvPr>
            <p:ph type="body" idx="27"/>
          </p:nvPr>
        </p:nvSpPr>
        <p:spPr>
          <a:xfrm>
            <a:off x="6946206" y="1818325"/>
            <a:ext cx="4951461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Text Field">
            <a:extLst>
              <a:ext uri="{FF2B5EF4-FFF2-40B4-BE49-F238E27FC236}">
                <a16:creationId xmlns:a16="http://schemas.microsoft.com/office/drawing/2014/main" id="{B1FF873D-8A75-E720-C9ED-A5D85D4A892C}"/>
              </a:ext>
            </a:extLst>
          </p:cNvPr>
          <p:cNvSpPr>
            <a:spLocks noGrp="1"/>
          </p:cNvSpPr>
          <p:nvPr>
            <p:ph type="body" idx="31"/>
          </p:nvPr>
        </p:nvSpPr>
        <p:spPr>
          <a:xfrm>
            <a:off x="6946206" y="1299128"/>
            <a:ext cx="4951461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27" name="Column Divider">
            <a:extLst>
              <a:ext uri="{FF2B5EF4-FFF2-40B4-BE49-F238E27FC236}">
                <a16:creationId xmlns:a16="http://schemas.microsoft.com/office/drawing/2014/main" id="{4881C329-1E22-B141-7E85-9746DE3D422A}"/>
              </a:ext>
            </a:extLst>
          </p:cNvPr>
          <p:cNvCxnSpPr>
            <a:cxnSpLocks/>
          </p:cNvCxnSpPr>
          <p:nvPr/>
        </p:nvCxnSpPr>
        <p:spPr>
          <a:xfrm>
            <a:off x="6096000" y="1298448"/>
            <a:ext cx="0" cy="4815273"/>
          </a:xfrm>
          <a:prstGeom prst="line">
            <a:avLst/>
          </a:prstGeom>
          <a:ln w="19050" cap="flat">
            <a:solidFill>
              <a:srgbClr val="8B8580">
                <a:alpha val="25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Number">
            <a:extLst>
              <a:ext uri="{FF2B5EF4-FFF2-40B4-BE49-F238E27FC236}">
                <a16:creationId xmlns:a16="http://schemas.microsoft.com/office/drawing/2014/main" id="{CFE33A69-D45C-38DF-4B8A-6FA275E436E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4318" y="3375916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05</a:t>
            </a:r>
          </a:p>
        </p:txBody>
      </p:sp>
      <p:sp>
        <p:nvSpPr>
          <p:cNvPr id="29" name="Number">
            <a:extLst>
              <a:ext uri="{FF2B5EF4-FFF2-40B4-BE49-F238E27FC236}">
                <a16:creationId xmlns:a16="http://schemas.microsoft.com/office/drawing/2014/main" id="{8F78234D-9102-5A53-9110-07C2A88503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4318" y="2856744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stem Font Regular"/>
              <a:buNone/>
              <a:tabLst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stem Font Regular"/>
              <a:buNone/>
              <a:tabLst/>
              <a:defRPr/>
            </a:pPr>
            <a:r>
              <a:rPr lang="en-US" dirty="0"/>
              <a:t>04</a:t>
            </a:r>
          </a:p>
        </p:txBody>
      </p:sp>
      <p:sp>
        <p:nvSpPr>
          <p:cNvPr id="30" name="Number">
            <a:extLst>
              <a:ext uri="{FF2B5EF4-FFF2-40B4-BE49-F238E27FC236}">
                <a16:creationId xmlns:a16="http://schemas.microsoft.com/office/drawing/2014/main" id="{A1EB6A10-D11A-5D91-0835-AD5509405F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4318" y="2337570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stem Font Regular"/>
              <a:buNone/>
              <a:tabLst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stem Font Regular"/>
              <a:buNone/>
              <a:tabLst/>
              <a:defRPr/>
            </a:pPr>
            <a:r>
              <a:rPr lang="en-US" dirty="0"/>
              <a:t>03</a:t>
            </a:r>
          </a:p>
          <a:p>
            <a:pPr lvl="0"/>
            <a:endParaRPr lang="en-US" dirty="0"/>
          </a:p>
        </p:txBody>
      </p:sp>
      <p:sp>
        <p:nvSpPr>
          <p:cNvPr id="31" name="Number">
            <a:extLst>
              <a:ext uri="{FF2B5EF4-FFF2-40B4-BE49-F238E27FC236}">
                <a16:creationId xmlns:a16="http://schemas.microsoft.com/office/drawing/2014/main" id="{727A6532-51B6-A7D6-81CE-9BE119CEE4A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4318" y="1818396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stem Font Regular"/>
              <a:buNone/>
              <a:tabLst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stem Font Regular"/>
              <a:buNone/>
              <a:tabLst/>
              <a:defRPr/>
            </a:pPr>
            <a:r>
              <a:rPr lang="en-US" dirty="0"/>
              <a:t>02</a:t>
            </a:r>
          </a:p>
          <a:p>
            <a:pPr lvl="0"/>
            <a:endParaRPr lang="en-US" dirty="0"/>
          </a:p>
        </p:txBody>
      </p:sp>
      <p:sp>
        <p:nvSpPr>
          <p:cNvPr id="32" name="Number">
            <a:extLst>
              <a:ext uri="{FF2B5EF4-FFF2-40B4-BE49-F238E27FC236}">
                <a16:creationId xmlns:a16="http://schemas.microsoft.com/office/drawing/2014/main" id="{1CC8B62E-9EC4-B69D-2805-55ECA7F84A4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4318" y="1299222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33" name="Text Field">
            <a:extLst>
              <a:ext uri="{FF2B5EF4-FFF2-40B4-BE49-F238E27FC236}">
                <a16:creationId xmlns:a16="http://schemas.microsoft.com/office/drawing/2014/main" id="{56D60E73-2B4C-E7C7-80DB-F3BE34876CDB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897635" y="3375916"/>
            <a:ext cx="4951476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4" name="Text Field">
            <a:extLst>
              <a:ext uri="{FF2B5EF4-FFF2-40B4-BE49-F238E27FC236}">
                <a16:creationId xmlns:a16="http://schemas.microsoft.com/office/drawing/2014/main" id="{7BBD9A69-46A4-5F64-35C8-8D8EB71D5F6F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897635" y="2856719"/>
            <a:ext cx="4951476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5" name="Text Field">
            <a:extLst>
              <a:ext uri="{FF2B5EF4-FFF2-40B4-BE49-F238E27FC236}">
                <a16:creationId xmlns:a16="http://schemas.microsoft.com/office/drawing/2014/main" id="{FC530A46-EC6B-3AE6-DA01-15665ABA8DFA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97635" y="2337522"/>
            <a:ext cx="4951476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6" name="Text Field">
            <a:extLst>
              <a:ext uri="{FF2B5EF4-FFF2-40B4-BE49-F238E27FC236}">
                <a16:creationId xmlns:a16="http://schemas.microsoft.com/office/drawing/2014/main" id="{99F7144B-1CCC-A852-4BB3-A5DCE33D02D9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97635" y="1818325"/>
            <a:ext cx="4951476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7" name="Text Field">
            <a:extLst>
              <a:ext uri="{FF2B5EF4-FFF2-40B4-BE49-F238E27FC236}">
                <a16:creationId xmlns:a16="http://schemas.microsoft.com/office/drawing/2014/main" id="{1D3F3FE3-C511-62B8-87A2-31A72A3706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7635" y="1299128"/>
            <a:ext cx="4951476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7A363FA2-0C64-FC7E-8C0F-82572091F8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6E6F2FF2-B36B-2243-88B9-0FEA0112CD11}" type="datetime1">
              <a:rPr lang="en-IN" smtClean="0"/>
              <a:t>02-11-2025</a:t>
            </a:fld>
            <a:endParaRPr lang="en-US"/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C5A1D0B2-D968-CA0A-BBCC-1CDB5FDB57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DF45FD76-298C-EB29-6B6D-239CCF354E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443791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10pts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F0B14-113B-7450-1CAE-866F2ABB21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Agenda (10 points)</a:t>
            </a:r>
            <a:endParaRPr lang="en-IN" dirty="0"/>
          </a:p>
        </p:txBody>
      </p:sp>
      <p:cxnSp>
        <p:nvCxnSpPr>
          <p:cNvPr id="27" name="Column Divider">
            <a:extLst>
              <a:ext uri="{FF2B5EF4-FFF2-40B4-BE49-F238E27FC236}">
                <a16:creationId xmlns:a16="http://schemas.microsoft.com/office/drawing/2014/main" id="{4881C329-1E22-B141-7E85-9746DE3D422A}"/>
              </a:ext>
            </a:extLst>
          </p:cNvPr>
          <p:cNvCxnSpPr>
            <a:cxnSpLocks/>
          </p:cNvCxnSpPr>
          <p:nvPr/>
        </p:nvCxnSpPr>
        <p:spPr>
          <a:xfrm>
            <a:off x="6096000" y="1298448"/>
            <a:ext cx="0" cy="4815273"/>
          </a:xfrm>
          <a:prstGeom prst="line">
            <a:avLst/>
          </a:prstGeom>
          <a:ln w="19050" cap="flat">
            <a:solidFill>
              <a:srgbClr val="8B8580">
                <a:alpha val="25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E711D5AF-6774-E5B3-03AB-98547EF904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9600" y="6173700"/>
            <a:ext cx="1126556" cy="547775"/>
          </a:xfrm>
          <a:prstGeom prst="rect">
            <a:avLst/>
          </a:prstGeom>
        </p:spPr>
      </p:pic>
      <p:sp>
        <p:nvSpPr>
          <p:cNvPr id="16" name="Number">
            <a:extLst>
              <a:ext uri="{FF2B5EF4-FFF2-40B4-BE49-F238E27FC236}">
                <a16:creationId xmlns:a16="http://schemas.microsoft.com/office/drawing/2014/main" id="{7F5A376C-0653-2BE5-B86E-CFE509AF57C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42890" y="3375916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10</a:t>
            </a:r>
          </a:p>
        </p:txBody>
      </p:sp>
      <p:sp>
        <p:nvSpPr>
          <p:cNvPr id="38" name="Number">
            <a:extLst>
              <a:ext uri="{FF2B5EF4-FFF2-40B4-BE49-F238E27FC236}">
                <a16:creationId xmlns:a16="http://schemas.microsoft.com/office/drawing/2014/main" id="{95346583-5A39-1C3E-55E5-B90C1A2A52D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42890" y="2856744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09</a:t>
            </a:r>
          </a:p>
        </p:txBody>
      </p:sp>
      <p:sp>
        <p:nvSpPr>
          <p:cNvPr id="39" name="Number">
            <a:extLst>
              <a:ext uri="{FF2B5EF4-FFF2-40B4-BE49-F238E27FC236}">
                <a16:creationId xmlns:a16="http://schemas.microsoft.com/office/drawing/2014/main" id="{629C11EB-79DF-3F50-DEEA-4C4B31EF26A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42890" y="2337570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08</a:t>
            </a:r>
          </a:p>
        </p:txBody>
      </p:sp>
      <p:sp>
        <p:nvSpPr>
          <p:cNvPr id="40" name="Number">
            <a:extLst>
              <a:ext uri="{FF2B5EF4-FFF2-40B4-BE49-F238E27FC236}">
                <a16:creationId xmlns:a16="http://schemas.microsoft.com/office/drawing/2014/main" id="{A1C89579-178F-A41A-E6B4-3E2578D4BC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42890" y="1818396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07</a:t>
            </a:r>
          </a:p>
        </p:txBody>
      </p:sp>
      <p:sp>
        <p:nvSpPr>
          <p:cNvPr id="41" name="Number">
            <a:extLst>
              <a:ext uri="{FF2B5EF4-FFF2-40B4-BE49-F238E27FC236}">
                <a16:creationId xmlns:a16="http://schemas.microsoft.com/office/drawing/2014/main" id="{2A87AE77-2656-5747-7102-8D1A7A30B0D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42890" y="1299222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06</a:t>
            </a:r>
          </a:p>
        </p:txBody>
      </p:sp>
      <p:sp>
        <p:nvSpPr>
          <p:cNvPr id="42" name="Text Field">
            <a:extLst>
              <a:ext uri="{FF2B5EF4-FFF2-40B4-BE49-F238E27FC236}">
                <a16:creationId xmlns:a16="http://schemas.microsoft.com/office/drawing/2014/main" id="{78B99312-69EF-B2EE-FB26-FCA15B553A6D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6946206" y="3375916"/>
            <a:ext cx="4951461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3" name="Text Field">
            <a:extLst>
              <a:ext uri="{FF2B5EF4-FFF2-40B4-BE49-F238E27FC236}">
                <a16:creationId xmlns:a16="http://schemas.microsoft.com/office/drawing/2014/main" id="{76DFA092-646E-6C50-2512-8614D929BA14}"/>
              </a:ext>
            </a:extLst>
          </p:cNvPr>
          <p:cNvSpPr>
            <a:spLocks noGrp="1"/>
          </p:cNvSpPr>
          <p:nvPr>
            <p:ph type="body" idx="29"/>
          </p:nvPr>
        </p:nvSpPr>
        <p:spPr>
          <a:xfrm>
            <a:off x="6946206" y="2856719"/>
            <a:ext cx="4951461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4" name="Text Field">
            <a:extLst>
              <a:ext uri="{FF2B5EF4-FFF2-40B4-BE49-F238E27FC236}">
                <a16:creationId xmlns:a16="http://schemas.microsoft.com/office/drawing/2014/main" id="{8F9760D4-56FF-29AA-D998-B5CE6B950B70}"/>
              </a:ext>
            </a:extLst>
          </p:cNvPr>
          <p:cNvSpPr>
            <a:spLocks noGrp="1"/>
          </p:cNvSpPr>
          <p:nvPr>
            <p:ph type="body" idx="28"/>
          </p:nvPr>
        </p:nvSpPr>
        <p:spPr>
          <a:xfrm>
            <a:off x="6946206" y="2337522"/>
            <a:ext cx="4951461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5" name="Text Field">
            <a:extLst>
              <a:ext uri="{FF2B5EF4-FFF2-40B4-BE49-F238E27FC236}">
                <a16:creationId xmlns:a16="http://schemas.microsoft.com/office/drawing/2014/main" id="{002D07B3-487C-AA80-1634-04BF53ABE07E}"/>
              </a:ext>
            </a:extLst>
          </p:cNvPr>
          <p:cNvSpPr>
            <a:spLocks noGrp="1"/>
          </p:cNvSpPr>
          <p:nvPr>
            <p:ph type="body" idx="27"/>
          </p:nvPr>
        </p:nvSpPr>
        <p:spPr>
          <a:xfrm>
            <a:off x="6946206" y="1818325"/>
            <a:ext cx="4951461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6" name="Text Field">
            <a:extLst>
              <a:ext uri="{FF2B5EF4-FFF2-40B4-BE49-F238E27FC236}">
                <a16:creationId xmlns:a16="http://schemas.microsoft.com/office/drawing/2014/main" id="{BA5DC80F-4BCF-D2D0-4549-5CDAAAB5E7DC}"/>
              </a:ext>
            </a:extLst>
          </p:cNvPr>
          <p:cNvSpPr>
            <a:spLocks noGrp="1"/>
          </p:cNvSpPr>
          <p:nvPr>
            <p:ph type="body" idx="31"/>
          </p:nvPr>
        </p:nvSpPr>
        <p:spPr>
          <a:xfrm>
            <a:off x="6946206" y="1299128"/>
            <a:ext cx="4951461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7" name="Number">
            <a:extLst>
              <a:ext uri="{FF2B5EF4-FFF2-40B4-BE49-F238E27FC236}">
                <a16:creationId xmlns:a16="http://schemas.microsoft.com/office/drawing/2014/main" id="{AF6A8DE6-E8B4-3FC8-CE3E-C75B3925377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4318" y="3375916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05</a:t>
            </a:r>
          </a:p>
        </p:txBody>
      </p:sp>
      <p:sp>
        <p:nvSpPr>
          <p:cNvPr id="48" name="Number">
            <a:extLst>
              <a:ext uri="{FF2B5EF4-FFF2-40B4-BE49-F238E27FC236}">
                <a16:creationId xmlns:a16="http://schemas.microsoft.com/office/drawing/2014/main" id="{3EF4DC76-8D0E-D3E0-9510-09A30D5C8B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4318" y="2856744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stem Font Regular"/>
              <a:buNone/>
              <a:tabLst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stem Font Regular"/>
              <a:buNone/>
              <a:tabLst/>
              <a:defRPr/>
            </a:pPr>
            <a:r>
              <a:rPr lang="en-US" dirty="0"/>
              <a:t>04</a:t>
            </a:r>
          </a:p>
        </p:txBody>
      </p:sp>
      <p:sp>
        <p:nvSpPr>
          <p:cNvPr id="49" name="Number">
            <a:extLst>
              <a:ext uri="{FF2B5EF4-FFF2-40B4-BE49-F238E27FC236}">
                <a16:creationId xmlns:a16="http://schemas.microsoft.com/office/drawing/2014/main" id="{26F5ABAE-F853-2F4D-9283-FDCD7E588DE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4318" y="2337570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stem Font Regular"/>
              <a:buNone/>
              <a:tabLst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stem Font Regular"/>
              <a:buNone/>
              <a:tabLst/>
              <a:defRPr/>
            </a:pPr>
            <a:r>
              <a:rPr lang="en-US" dirty="0"/>
              <a:t>03</a:t>
            </a:r>
          </a:p>
          <a:p>
            <a:pPr lvl="0"/>
            <a:endParaRPr lang="en-US" dirty="0"/>
          </a:p>
        </p:txBody>
      </p:sp>
      <p:sp>
        <p:nvSpPr>
          <p:cNvPr id="50" name="Number">
            <a:extLst>
              <a:ext uri="{FF2B5EF4-FFF2-40B4-BE49-F238E27FC236}">
                <a16:creationId xmlns:a16="http://schemas.microsoft.com/office/drawing/2014/main" id="{C5B72123-D622-BFE2-BA7A-5F786FABB7F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4318" y="1818396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stem Font Regular"/>
              <a:buNone/>
              <a:tabLst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stem Font Regular"/>
              <a:buNone/>
              <a:tabLst/>
              <a:defRPr/>
            </a:pPr>
            <a:r>
              <a:rPr lang="en-US" dirty="0"/>
              <a:t>02</a:t>
            </a:r>
          </a:p>
          <a:p>
            <a:pPr lvl="0"/>
            <a:endParaRPr lang="en-US" dirty="0"/>
          </a:p>
        </p:txBody>
      </p:sp>
      <p:sp>
        <p:nvSpPr>
          <p:cNvPr id="51" name="Number">
            <a:extLst>
              <a:ext uri="{FF2B5EF4-FFF2-40B4-BE49-F238E27FC236}">
                <a16:creationId xmlns:a16="http://schemas.microsoft.com/office/drawing/2014/main" id="{80ADA728-901F-8123-7DB8-B9EE46B90C2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4318" y="1299222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52" name="Text Field">
            <a:extLst>
              <a:ext uri="{FF2B5EF4-FFF2-40B4-BE49-F238E27FC236}">
                <a16:creationId xmlns:a16="http://schemas.microsoft.com/office/drawing/2014/main" id="{66F5B3B9-2490-BA45-4CE9-B0826C2A9397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897635" y="3375916"/>
            <a:ext cx="4951476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3" name="Text Field">
            <a:extLst>
              <a:ext uri="{FF2B5EF4-FFF2-40B4-BE49-F238E27FC236}">
                <a16:creationId xmlns:a16="http://schemas.microsoft.com/office/drawing/2014/main" id="{DA20DC8E-2884-D63A-686D-90F4C9A3D115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897635" y="2856719"/>
            <a:ext cx="4951476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4" name="Text Field">
            <a:extLst>
              <a:ext uri="{FF2B5EF4-FFF2-40B4-BE49-F238E27FC236}">
                <a16:creationId xmlns:a16="http://schemas.microsoft.com/office/drawing/2014/main" id="{0A669F45-A30D-0525-7003-FAD856CEE907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97635" y="2337522"/>
            <a:ext cx="4951476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5" name="Text Field">
            <a:extLst>
              <a:ext uri="{FF2B5EF4-FFF2-40B4-BE49-F238E27FC236}">
                <a16:creationId xmlns:a16="http://schemas.microsoft.com/office/drawing/2014/main" id="{CDCEB97F-CD5D-C9EB-3E37-236D31050223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97635" y="1818325"/>
            <a:ext cx="4951476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6" name="Text Field">
            <a:extLst>
              <a:ext uri="{FF2B5EF4-FFF2-40B4-BE49-F238E27FC236}">
                <a16:creationId xmlns:a16="http://schemas.microsoft.com/office/drawing/2014/main" id="{20275A8C-BC18-3576-A038-5C76BB7D2E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7635" y="1299128"/>
            <a:ext cx="4951476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717CE494-FB26-7392-73E2-721ED85D15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614B39F0-5715-FD47-A4EF-E41FEF8ED35A}" type="datetime1">
              <a:rPr lang="en-IN" smtClean="0"/>
              <a:t>02-11-2025</a:t>
            </a:fld>
            <a:endParaRPr 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A4A3A1BA-A4CD-D6A0-C9AB-6B07B32759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0B507CD3-05E9-E883-A976-0423603E60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3685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peaker1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D2B3C37-F79A-A413-52DD-5DD2B66972C9}"/>
              </a:ext>
            </a:extLst>
          </p:cNvPr>
          <p:cNvSpPr/>
          <p:nvPr/>
        </p:nvSpPr>
        <p:spPr>
          <a:xfrm>
            <a:off x="4535558" y="136525"/>
            <a:ext cx="7656444" cy="672147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FE0799-A131-E3A2-3DE8-1395080A550C}"/>
              </a:ext>
            </a:extLst>
          </p:cNvPr>
          <p:cNvSpPr/>
          <p:nvPr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79C674-D76C-D769-816A-8C19D5ED55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768130"/>
            <a:ext cx="3697357" cy="1320103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4000" b="0">
                <a:latin typeface="+mj-lt"/>
                <a:ea typeface="+mj-ea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en-US" dirty="0"/>
              <a:t>Speaker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3B39B42E-0CAC-8867-5B7E-B9A7BDD3BD4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44437" y="1242231"/>
            <a:ext cx="3227476" cy="3247119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7" name="Text Placeholder 33">
            <a:extLst>
              <a:ext uri="{FF2B5EF4-FFF2-40B4-BE49-F238E27FC236}">
                <a16:creationId xmlns:a16="http://schemas.microsoft.com/office/drawing/2014/main" id="{2FDD47AC-99F9-CD34-989B-C82D48EFF0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44437" y="4788100"/>
            <a:ext cx="3236480" cy="365125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8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err="1"/>
              <a:t>Firstname</a:t>
            </a:r>
            <a:r>
              <a:rPr lang="en-US" dirty="0"/>
              <a:t> Lastname</a:t>
            </a:r>
          </a:p>
        </p:txBody>
      </p:sp>
      <p:sp>
        <p:nvSpPr>
          <p:cNvPr id="8" name="Text Placeholder 33">
            <a:extLst>
              <a:ext uri="{FF2B5EF4-FFF2-40B4-BE49-F238E27FC236}">
                <a16:creationId xmlns:a16="http://schemas.microsoft.com/office/drawing/2014/main" id="{131E2C3D-9FC2-107B-8784-A2EBC273E02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44437" y="5152205"/>
            <a:ext cx="3236480" cy="600088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/>
            <a:r>
              <a:rPr lang="en-US" dirty="0"/>
              <a:t>Presenter’s Title (Division or Business Unit)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570CAFD-65CA-06FB-6D07-8E9D44F49F20}"/>
              </a:ext>
            </a:extLst>
          </p:cNvPr>
          <p:cNvCxnSpPr/>
          <p:nvPr/>
        </p:nvCxnSpPr>
        <p:spPr>
          <a:xfrm>
            <a:off x="838200" y="3420696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63522DB2-A6D7-806C-75D8-49B70E0B9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73700"/>
            <a:ext cx="1126556" cy="547774"/>
          </a:xfrm>
          <a:prstGeom prst="rect">
            <a:avLst/>
          </a:prstGeom>
        </p:spPr>
      </p:pic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8CE4E0D7-8366-E6DB-A9B2-45A9B76962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21CFADCB-D60C-2B4B-9EB7-C1BEFB4D930D}" type="datetime1">
              <a:rPr lang="en-IN" smtClean="0"/>
              <a:t>02-11-2025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2C033D-16D3-AEE7-A7EB-BB147F1901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100C7632-7D52-A450-C88E-15F4CE4F28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818904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C396098-D156-112D-6D4C-EDCECC71ED03}"/>
              </a:ext>
            </a:extLst>
          </p:cNvPr>
          <p:cNvSpPr/>
          <p:nvPr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091515-1E09-0B63-2CB4-AAEB9F783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402" y="136525"/>
            <a:ext cx="11609196" cy="6760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IN" dirty="0"/>
              <a:t>Page Heading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2633F9-71D2-473B-72FA-EAA0A9814A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1402" y="996948"/>
            <a:ext cx="11609196" cy="51750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N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1006F89-FF2E-F732-10D7-460CAAAFC6EE}"/>
              </a:ext>
            </a:extLst>
      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10774043" y="6173700"/>
            <a:ext cx="1126556" cy="547774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007BFD7-9654-5EEE-F317-3A00CDD5ED22}"/>
              </a:ext>
            </a:extLst>
          </p:cNvPr>
          <p:cNvCxnSpPr/>
          <p:nvPr/>
        </p:nvCxnSpPr>
        <p:spPr>
          <a:xfrm>
            <a:off x="279400" y="996950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1">
            <a:extLst>
              <a:ext uri="{FF2B5EF4-FFF2-40B4-BE49-F238E27FC236}">
                <a16:creationId xmlns:a16="http://schemas.microsoft.com/office/drawing/2014/main" id="{EB97F7C2-60BD-763D-4155-6653017208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FCB5C71E-6E57-D842-B052-2210E7AB9018}" type="datetime1">
              <a:rPr lang="en-IN" smtClean="0"/>
              <a:t>02-11-2025</a:t>
            </a:fld>
            <a:endParaRPr lang="en-US" dirty="0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5B09FF78-63D5-BF06-B8C1-E034B714E5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0AB6323A-24B0-309B-D530-EA5BABD7C0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117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</p:sldLayoutIdLst>
  <p:transition spd="med">
    <p:pull/>
  </p:transition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ftwareimprovementgroup.com/how-poor-maintainability-drains-it-budgets/" TargetMode="External"/><Relationship Id="rId2" Type="http://schemas.openxmlformats.org/officeDocument/2006/relationships/hyperlink" Target="https://thefinancialbrand.com/news/customer-experience-banking/despite-greater-cx-efforts-banking-loyalty-is-falling-heres-how-to-reverse-that-163732" TargetMode="Externa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gartner.com/en/articles/what-is-a-superapp" TargetMode="Externa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ari-tech.com/blog/the-hidden-cost-of-banking-legacy-systems/" TargetMode="External"/><Relationship Id="rId2" Type="http://schemas.openxmlformats.org/officeDocument/2006/relationships/hyperlink" Target="https://nielseniq.com/global/en/landing-page/spend-z/" TargetMode="Externa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525B973-1022-8AC7-FE11-FC362A810E36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/>
              <a:t>Delivering integrated banking experience across every customer touchpoint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CB3EBD-9F3C-B93A-9178-A417C9B509B3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US" dirty="0"/>
              <a:t>Appzillon </a:t>
            </a:r>
            <a:r>
              <a:rPr lang="en-US" dirty="0" err="1"/>
              <a:t>SuperApp</a:t>
            </a:r>
            <a:r>
              <a:rPr lang="en-US" dirty="0"/>
              <a:t> Solutions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212064-B9DB-D9FD-9EF3-54ED3ADAA5AE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IN" dirty="0"/>
              <a:t>Transform Customer Engagement with </a:t>
            </a:r>
            <a:r>
              <a:rPr lang="en-IN" dirty="0" err="1"/>
              <a:t>SuperApp</a:t>
            </a:r>
            <a:r>
              <a:rPr lang="en-IN" dirty="0"/>
              <a:t> Banking Solutions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D685A70-5A1B-ACD2-20E4-BE45708ED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Future of Banking is Now</a:t>
            </a:r>
          </a:p>
        </p:txBody>
      </p:sp>
      <p:pic>
        <p:nvPicPr>
          <p:cNvPr id="10" name="Picture Placeholder 9" descr="A person holding a phone&#10;&#10;AI-generated content may be incorrect.">
            <a:extLst>
              <a:ext uri="{FF2B5EF4-FFF2-40B4-BE49-F238E27FC236}">
                <a16:creationId xmlns:a16="http://schemas.microsoft.com/office/drawing/2014/main" id="{543D06E3-A3E6-65E6-36B5-0B49F5F0063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9676" r="967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7865533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301FD-306C-3418-23AB-1DB5BB4E3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Digital Experience Gap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F2D35B-9B39-C1BF-A57E-35CCBE053E1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FBC7E92-449A-7545-B500-1C489AFD568E}" type="datetime1">
              <a:rPr lang="en-IN" smtClean="0"/>
              <a:t>02-11-2025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DDDA27-0E2A-8C40-AAB6-EAB406EE47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2025, i-exceed and/or its affiliates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5999D9-93D9-2DBA-5796-EEB35106FE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23EC6A-5606-F54C-A13D-EE9E357D82C7}" type="slidenum">
              <a:rPr lang="en-US" smtClean="0"/>
              <a:t>2</a:t>
            </a:fld>
            <a:endParaRPr lang="en-US"/>
          </a:p>
        </p:txBody>
      </p: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4F7A4ED4-3381-D34F-E2BD-F757FF21E3F6}"/>
              </a:ext>
            </a:extLst>
          </p:cNvPr>
          <p:cNvGrpSpPr/>
          <p:nvPr/>
        </p:nvGrpSpPr>
        <p:grpSpPr>
          <a:xfrm>
            <a:off x="335262" y="2444433"/>
            <a:ext cx="11521475" cy="3536503"/>
            <a:chOff x="330639" y="927369"/>
            <a:chExt cx="11521475" cy="3536503"/>
          </a:xfrm>
        </p:grpSpPr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040F599E-FCAF-B331-2A54-923A73CB4B2D}"/>
                </a:ext>
              </a:extLst>
            </p:cNvPr>
            <p:cNvGrpSpPr/>
            <p:nvPr/>
          </p:nvGrpSpPr>
          <p:grpSpPr>
            <a:xfrm>
              <a:off x="330639" y="927369"/>
              <a:ext cx="3489378" cy="3536503"/>
              <a:chOff x="539945" y="892342"/>
              <a:chExt cx="3489378" cy="3536503"/>
            </a:xfrm>
          </p:grpSpPr>
          <p:sp>
            <p:nvSpPr>
              <p:cNvPr id="103" name="Shape 1">
                <a:extLst>
                  <a:ext uri="{FF2B5EF4-FFF2-40B4-BE49-F238E27FC236}">
                    <a16:creationId xmlns:a16="http://schemas.microsoft.com/office/drawing/2014/main" id="{76CCA0B2-E9A8-A061-C714-6BC03C09873D}"/>
                  </a:ext>
                </a:extLst>
              </p:cNvPr>
              <p:cNvSpPr/>
              <p:nvPr/>
            </p:nvSpPr>
            <p:spPr>
              <a:xfrm>
                <a:off x="539945" y="892342"/>
                <a:ext cx="3489378" cy="3536503"/>
              </a:xfrm>
              <a:prstGeom prst="roundRect">
                <a:avLst>
                  <a:gd name="adj" fmla="val 8723"/>
                </a:avLst>
              </a:prstGeom>
              <a:solidFill>
                <a:schemeClr val="bg2">
                  <a:lumMod val="90000"/>
                </a:schemeClr>
              </a:solidFill>
              <a:ln/>
            </p:spPr>
            <p:txBody>
              <a:bodyPr/>
              <a:lstStyle/>
              <a:p>
                <a:endParaRPr lang="en-US" dirty="0">
                  <a:solidFill>
                    <a:schemeClr val="bg2">
                      <a:lumMod val="90000"/>
                    </a:schemeClr>
                  </a:solidFill>
                </a:endParaRPr>
              </a:p>
            </p:txBody>
          </p:sp>
          <p:grpSp>
            <p:nvGrpSpPr>
              <p:cNvPr id="150" name="Group 149">
                <a:extLst>
                  <a:ext uri="{FF2B5EF4-FFF2-40B4-BE49-F238E27FC236}">
                    <a16:creationId xmlns:a16="http://schemas.microsoft.com/office/drawing/2014/main" id="{F489C626-66A9-1BF2-69BE-D4FFBD2C2A53}"/>
                  </a:ext>
                </a:extLst>
              </p:cNvPr>
              <p:cNvGrpSpPr/>
              <p:nvPr/>
            </p:nvGrpSpPr>
            <p:grpSpPr>
              <a:xfrm>
                <a:off x="845823" y="1566564"/>
                <a:ext cx="2776704" cy="2438393"/>
                <a:chOff x="1559574" y="3270763"/>
                <a:chExt cx="2776704" cy="2438393"/>
              </a:xfrm>
            </p:grpSpPr>
            <p:sp>
              <p:nvSpPr>
                <p:cNvPr id="136" name="TextBox 135">
                  <a:extLst>
                    <a:ext uri="{FF2B5EF4-FFF2-40B4-BE49-F238E27FC236}">
                      <a16:creationId xmlns:a16="http://schemas.microsoft.com/office/drawing/2014/main" id="{BF95D7C9-E84A-E2AC-22F3-8B4230614681}"/>
                    </a:ext>
                  </a:extLst>
                </p:cNvPr>
                <p:cNvSpPr txBox="1"/>
                <p:nvPr/>
              </p:nvSpPr>
              <p:spPr>
                <a:xfrm>
                  <a:off x="1559574" y="3647053"/>
                  <a:ext cx="2776704" cy="2062103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 rtlCol="0" anchor="t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</a:rPr>
                    <a:t>As CX declines, customer retention fell from </a:t>
                  </a:r>
                  <a:r>
                    <a:rPr lang="en-US" sz="1600" dirty="0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hlinkClick r:id="rId2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78% in 2022 to 76% in 2023</a:t>
                  </a:r>
                  <a:r>
                    <a:rPr lang="en-US" sz="1600" dirty="0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</a:rPr>
                    <a:t>. Majority of the users expect  to accomplish any financial task through mobile, most banks deliver fragmented experiences. </a:t>
                  </a:r>
                </a:p>
              </p:txBody>
            </p:sp>
            <p:sp>
              <p:nvSpPr>
                <p:cNvPr id="147" name="Text Placeholder 1">
                  <a:extLst>
                    <a:ext uri="{FF2B5EF4-FFF2-40B4-BE49-F238E27FC236}">
                      <a16:creationId xmlns:a16="http://schemas.microsoft.com/office/drawing/2014/main" id="{5768AF94-65FF-CCD4-CCE1-9445966CF86B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640256" y="3270763"/>
                  <a:ext cx="2696022" cy="395562"/>
                </a:xfrm>
                <a:prstGeom prst="rect">
                  <a:avLst/>
                </a:prstGeom>
              </p:spPr>
              <p:txBody>
                <a:bodyPr vert="horz" wrap="none" lIns="0" tIns="45720" rIns="0" bIns="45720" rtlCol="0">
                  <a:noAutofit/>
                </a:bodyPr>
                <a:lstStyle>
                  <a:lvl1pPr marL="0" indent="0" algn="l" defTabSz="914400" rtl="0" eaLnBrk="1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1200"/>
                    </a:spcAft>
                    <a:buSzPct val="70000"/>
                    <a:buFont typeface="Arial" panose="020B0604020202020204" pitchFamily="34" charset="0"/>
                    <a:buNone/>
                    <a:tabLst/>
                    <a:defRPr sz="2400" b="0" i="0" kern="1200">
                      <a:solidFill>
                        <a:schemeClr val="tx1"/>
                      </a:solidFill>
                      <a:latin typeface="+mn-lt"/>
                      <a:ea typeface="Oracle Sans" panose="020B0503020204020204" pitchFamily="34" charset="0"/>
                      <a:cs typeface="Oracle Sans" panose="020B0503020204020204" pitchFamily="34" charset="0"/>
                    </a:defRPr>
                  </a:lvl1pPr>
                  <a:lvl2pPr marL="4572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2000" b="0" i="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2000" b="0" i="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2000" b="0" i="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2000" b="0" i="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2000" dirty="0"/>
                    <a:t>Customer Experience Crisis</a:t>
                  </a:r>
                </a:p>
              </p:txBody>
            </p:sp>
          </p:grpSp>
        </p:grp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C47B14A6-CA4F-1774-A7E6-0FC2F7B0AD63}"/>
                </a:ext>
              </a:extLst>
            </p:cNvPr>
            <p:cNvGrpSpPr/>
            <p:nvPr/>
          </p:nvGrpSpPr>
          <p:grpSpPr>
            <a:xfrm>
              <a:off x="4346687" y="927369"/>
              <a:ext cx="3489378" cy="3536503"/>
              <a:chOff x="4125414" y="909996"/>
              <a:chExt cx="3489378" cy="3536503"/>
            </a:xfrm>
          </p:grpSpPr>
          <p:sp>
            <p:nvSpPr>
              <p:cNvPr id="152" name="Shape 1">
                <a:extLst>
                  <a:ext uri="{FF2B5EF4-FFF2-40B4-BE49-F238E27FC236}">
                    <a16:creationId xmlns:a16="http://schemas.microsoft.com/office/drawing/2014/main" id="{26839EAD-1347-3408-68CC-E4E9D4E745E6}"/>
                  </a:ext>
                </a:extLst>
              </p:cNvPr>
              <p:cNvSpPr/>
              <p:nvPr/>
            </p:nvSpPr>
            <p:spPr>
              <a:xfrm>
                <a:off x="4125414" y="909996"/>
                <a:ext cx="3489378" cy="3536503"/>
              </a:xfrm>
              <a:prstGeom prst="roundRect">
                <a:avLst>
                  <a:gd name="adj" fmla="val 8723"/>
                </a:avLst>
              </a:prstGeom>
              <a:solidFill>
                <a:schemeClr val="bg2">
                  <a:lumMod val="90000"/>
                </a:schemeClr>
              </a:solidFill>
              <a:ln/>
            </p:spPr>
            <p:txBody>
              <a:bodyPr/>
              <a:lstStyle/>
              <a:p>
                <a:endParaRPr lang="en-US">
                  <a:solidFill>
                    <a:schemeClr val="bg2">
                      <a:lumMod val="90000"/>
                    </a:schemeClr>
                  </a:solidFill>
                </a:endParaRPr>
              </a:p>
            </p:txBody>
          </p:sp>
          <p:grpSp>
            <p:nvGrpSpPr>
              <p:cNvPr id="153" name="Group 152">
                <a:extLst>
                  <a:ext uri="{FF2B5EF4-FFF2-40B4-BE49-F238E27FC236}">
                    <a16:creationId xmlns:a16="http://schemas.microsoft.com/office/drawing/2014/main" id="{8C04784E-12B2-25B7-D524-976EF270589A}"/>
                  </a:ext>
                </a:extLst>
              </p:cNvPr>
              <p:cNvGrpSpPr/>
              <p:nvPr/>
            </p:nvGrpSpPr>
            <p:grpSpPr>
              <a:xfrm>
                <a:off x="4431292" y="1584218"/>
                <a:ext cx="2855072" cy="2438393"/>
                <a:chOff x="1559574" y="3270763"/>
                <a:chExt cx="2855072" cy="2438393"/>
              </a:xfrm>
            </p:grpSpPr>
            <p:sp>
              <p:nvSpPr>
                <p:cNvPr id="154" name="TextBox 153">
                  <a:extLst>
                    <a:ext uri="{FF2B5EF4-FFF2-40B4-BE49-F238E27FC236}">
                      <a16:creationId xmlns:a16="http://schemas.microsoft.com/office/drawing/2014/main" id="{E888766E-E418-B45B-D324-0EBD0A61C05A}"/>
                    </a:ext>
                  </a:extLst>
                </p:cNvPr>
                <p:cNvSpPr txBox="1"/>
                <p:nvPr/>
              </p:nvSpPr>
              <p:spPr>
                <a:xfrm>
                  <a:off x="1559574" y="3647053"/>
                  <a:ext cx="2776704" cy="2062103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 rtlCol="0" anchor="t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</a:rPr>
                    <a:t>Banks spend up to </a:t>
                  </a:r>
                  <a:r>
                    <a:rPr lang="en-US" sz="1600" dirty="0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hlinkClick r:id="rId3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70% of IT budgets maintaining legacy systems</a:t>
                  </a:r>
                  <a:r>
                    <a:rPr lang="en-US" sz="1600" dirty="0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</a:rPr>
                    <a:t> instead of innovating.  Net interest margins narrow while acquisition costs soar- reduced innovation capacity at a critical inflection point..</a:t>
                  </a:r>
                </a:p>
              </p:txBody>
            </p:sp>
            <p:sp>
              <p:nvSpPr>
                <p:cNvPr id="155" name="Text Placeholder 1">
                  <a:extLst>
                    <a:ext uri="{FF2B5EF4-FFF2-40B4-BE49-F238E27FC236}">
                      <a16:creationId xmlns:a16="http://schemas.microsoft.com/office/drawing/2014/main" id="{6441EE8E-94AE-F0A8-45A7-AD59DD99BCE8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640256" y="3270763"/>
                  <a:ext cx="2774390" cy="395562"/>
                </a:xfrm>
                <a:prstGeom prst="rect">
                  <a:avLst/>
                </a:prstGeom>
              </p:spPr>
              <p:txBody>
                <a:bodyPr vert="horz" wrap="none" lIns="0" tIns="45720" rIns="0" bIns="45720" rtlCol="0">
                  <a:noAutofit/>
                </a:bodyPr>
                <a:lstStyle>
                  <a:lvl1pPr marL="0" indent="0" algn="l" defTabSz="914400" rtl="0" eaLnBrk="1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1200"/>
                    </a:spcAft>
                    <a:buSzPct val="70000"/>
                    <a:buFont typeface="Arial" panose="020B0604020202020204" pitchFamily="34" charset="0"/>
                    <a:buNone/>
                    <a:tabLst/>
                    <a:defRPr sz="2400" b="0" i="0" kern="1200">
                      <a:solidFill>
                        <a:schemeClr val="tx1"/>
                      </a:solidFill>
                      <a:latin typeface="+mn-lt"/>
                      <a:ea typeface="Oracle Sans" panose="020B0503020204020204" pitchFamily="34" charset="0"/>
                      <a:cs typeface="Oracle Sans" panose="020B0503020204020204" pitchFamily="34" charset="0"/>
                    </a:defRPr>
                  </a:lvl1pPr>
                  <a:lvl2pPr marL="4572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2000" b="0" i="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2000" b="0" i="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2000" b="0" i="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2000" b="0" i="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2000" dirty="0"/>
                    <a:t>Profitability Squeeze</a:t>
                  </a:r>
                </a:p>
              </p:txBody>
            </p:sp>
          </p:grpSp>
        </p:grp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C215753B-AD8F-09F8-AE5C-C4FA14CB60B0}"/>
                </a:ext>
              </a:extLst>
            </p:cNvPr>
            <p:cNvGrpSpPr/>
            <p:nvPr/>
          </p:nvGrpSpPr>
          <p:grpSpPr>
            <a:xfrm>
              <a:off x="8362736" y="927369"/>
              <a:ext cx="3489378" cy="3536503"/>
              <a:chOff x="4125414" y="909996"/>
              <a:chExt cx="3489378" cy="3536503"/>
            </a:xfrm>
          </p:grpSpPr>
          <p:sp>
            <p:nvSpPr>
              <p:cNvPr id="159" name="Shape 1">
                <a:extLst>
                  <a:ext uri="{FF2B5EF4-FFF2-40B4-BE49-F238E27FC236}">
                    <a16:creationId xmlns:a16="http://schemas.microsoft.com/office/drawing/2014/main" id="{231C7227-264C-B935-2A68-7F309F912D5D}"/>
                  </a:ext>
                </a:extLst>
              </p:cNvPr>
              <p:cNvSpPr/>
              <p:nvPr/>
            </p:nvSpPr>
            <p:spPr>
              <a:xfrm>
                <a:off x="4125414" y="909996"/>
                <a:ext cx="3489378" cy="3536503"/>
              </a:xfrm>
              <a:prstGeom prst="roundRect">
                <a:avLst>
                  <a:gd name="adj" fmla="val 8723"/>
                </a:avLst>
              </a:prstGeom>
              <a:solidFill>
                <a:schemeClr val="bg2">
                  <a:lumMod val="90000"/>
                </a:schemeClr>
              </a:solidFill>
              <a:ln/>
            </p:spPr>
            <p:txBody>
              <a:bodyPr/>
              <a:lstStyle/>
              <a:p>
                <a:endParaRPr lang="en-US">
                  <a:solidFill>
                    <a:schemeClr val="bg2">
                      <a:lumMod val="90000"/>
                    </a:schemeClr>
                  </a:solidFill>
                </a:endParaRPr>
              </a:p>
            </p:txBody>
          </p:sp>
          <p:grpSp>
            <p:nvGrpSpPr>
              <p:cNvPr id="160" name="Group 159">
                <a:extLst>
                  <a:ext uri="{FF2B5EF4-FFF2-40B4-BE49-F238E27FC236}">
                    <a16:creationId xmlns:a16="http://schemas.microsoft.com/office/drawing/2014/main" id="{376D3B3D-3A9C-35C9-E8C2-3B4539A24139}"/>
                  </a:ext>
                </a:extLst>
              </p:cNvPr>
              <p:cNvGrpSpPr/>
              <p:nvPr/>
            </p:nvGrpSpPr>
            <p:grpSpPr>
              <a:xfrm>
                <a:off x="4431292" y="1584218"/>
                <a:ext cx="2796941" cy="2438393"/>
                <a:chOff x="1559574" y="3270763"/>
                <a:chExt cx="2796941" cy="2438393"/>
              </a:xfrm>
            </p:grpSpPr>
            <p:sp>
              <p:nvSpPr>
                <p:cNvPr id="161" name="TextBox 160">
                  <a:extLst>
                    <a:ext uri="{FF2B5EF4-FFF2-40B4-BE49-F238E27FC236}">
                      <a16:creationId xmlns:a16="http://schemas.microsoft.com/office/drawing/2014/main" id="{07FFC53B-B39D-601B-5145-834864E0160F}"/>
                    </a:ext>
                  </a:extLst>
                </p:cNvPr>
                <p:cNvSpPr txBox="1"/>
                <p:nvPr/>
              </p:nvSpPr>
              <p:spPr>
                <a:xfrm>
                  <a:off x="1559574" y="3647053"/>
                  <a:ext cx="2776704" cy="20621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</a:rPr>
                    <a:t>Gen Z demands instant, personalized experiences embedded in lifestyle apps. Seniors suggest struggle with complex interfaces but control majority banking assets. Single-experience apps alienate both extremes.</a:t>
                  </a:r>
                </a:p>
              </p:txBody>
            </p:sp>
            <p:sp>
              <p:nvSpPr>
                <p:cNvPr id="162" name="Text Placeholder 1">
                  <a:extLst>
                    <a:ext uri="{FF2B5EF4-FFF2-40B4-BE49-F238E27FC236}">
                      <a16:creationId xmlns:a16="http://schemas.microsoft.com/office/drawing/2014/main" id="{326607A2-102E-C2DB-A4C6-B5A1D6C07EB3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640256" y="3270763"/>
                  <a:ext cx="2716259" cy="395562"/>
                </a:xfrm>
                <a:prstGeom prst="rect">
                  <a:avLst/>
                </a:prstGeom>
              </p:spPr>
              <p:txBody>
                <a:bodyPr vert="horz" wrap="none" lIns="0" tIns="45720" rIns="0" bIns="45720" rtlCol="0">
                  <a:noAutofit/>
                </a:bodyPr>
                <a:lstStyle>
                  <a:lvl1pPr marL="0" indent="0" algn="l" defTabSz="914400" rtl="0" eaLnBrk="1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1200"/>
                    </a:spcAft>
                    <a:buSzPct val="70000"/>
                    <a:buFont typeface="Arial" panose="020B0604020202020204" pitchFamily="34" charset="0"/>
                    <a:buNone/>
                    <a:tabLst/>
                    <a:defRPr sz="2400" b="0" i="0" kern="1200">
                      <a:solidFill>
                        <a:schemeClr val="tx1"/>
                      </a:solidFill>
                      <a:latin typeface="+mn-lt"/>
                      <a:ea typeface="Oracle Sans" panose="020B0503020204020204" pitchFamily="34" charset="0"/>
                      <a:cs typeface="Oracle Sans" panose="020B0503020204020204" pitchFamily="34" charset="0"/>
                    </a:defRPr>
                  </a:lvl1pPr>
                  <a:lvl2pPr marL="4572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2000" b="0" i="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2000" b="0" i="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2000" b="0" i="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2000" b="0" i="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2000" dirty="0"/>
                    <a:t>Generational Divide</a:t>
                  </a:r>
                </a:p>
              </p:txBody>
            </p:sp>
          </p:grpSp>
        </p:grpSp>
      </p:grpSp>
      <p:sp>
        <p:nvSpPr>
          <p:cNvPr id="168" name="Oval 167">
            <a:extLst>
              <a:ext uri="{FF2B5EF4-FFF2-40B4-BE49-F238E27FC236}">
                <a16:creationId xmlns:a16="http://schemas.microsoft.com/office/drawing/2014/main" id="{A8BC78ED-ECD0-3025-0D0C-B8915B24869B}"/>
              </a:ext>
            </a:extLst>
          </p:cNvPr>
          <p:cNvSpPr/>
          <p:nvPr/>
        </p:nvSpPr>
        <p:spPr>
          <a:xfrm>
            <a:off x="1619140" y="2106930"/>
            <a:ext cx="961465" cy="96146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75648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Oval 168">
            <a:extLst>
              <a:ext uri="{FF2B5EF4-FFF2-40B4-BE49-F238E27FC236}">
                <a16:creationId xmlns:a16="http://schemas.microsoft.com/office/drawing/2014/main" id="{374B5497-BFD6-E2CA-58A7-6B0C1CA69209}"/>
              </a:ext>
            </a:extLst>
          </p:cNvPr>
          <p:cNvSpPr/>
          <p:nvPr/>
        </p:nvSpPr>
        <p:spPr>
          <a:xfrm>
            <a:off x="5612916" y="2106930"/>
            <a:ext cx="961465" cy="96146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75648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Oval 169">
            <a:extLst>
              <a:ext uri="{FF2B5EF4-FFF2-40B4-BE49-F238E27FC236}">
                <a16:creationId xmlns:a16="http://schemas.microsoft.com/office/drawing/2014/main" id="{A5D08271-7A67-6661-73C8-60C53451D4F2}"/>
              </a:ext>
            </a:extLst>
          </p:cNvPr>
          <p:cNvSpPr/>
          <p:nvPr/>
        </p:nvSpPr>
        <p:spPr>
          <a:xfrm>
            <a:off x="9633587" y="2106930"/>
            <a:ext cx="961465" cy="96146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75648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0EA4FB9-E8ED-6DFB-02D8-C3C837CF0E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4519" y="1116550"/>
            <a:ext cx="11616079" cy="330540"/>
          </a:xfrm>
        </p:spPr>
        <p:txBody>
          <a:bodyPr/>
          <a:lstStyle/>
          <a:p>
            <a:r>
              <a:rPr lang="en-US" dirty="0"/>
              <a:t>Why Traditional Approaches Fall Short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411C68-0C2C-D6CB-F604-BC9EB9EB6034}"/>
              </a:ext>
            </a:extLst>
          </p:cNvPr>
          <p:cNvSpPr txBox="1"/>
          <p:nvPr/>
        </p:nvSpPr>
        <p:spPr>
          <a:xfrm>
            <a:off x="273633" y="1542141"/>
            <a:ext cx="11583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Traditional digital strategies are no longer sufficient to meet evolving customer expectations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4985E1-D0A8-5358-2D62-E2B0849CAF0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46094" y="2282338"/>
            <a:ext cx="707555" cy="5610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F20501A-8E74-3E70-AE47-3389E395E3B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842140" y="2284354"/>
            <a:ext cx="564199" cy="5847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60AF263-EC18-CB83-10BD-4F8A433B2324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83001" y="2396463"/>
            <a:ext cx="619112" cy="43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150738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3C840-D5F2-51C4-26AC-F830E3213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SuperApp</a:t>
            </a:r>
            <a:r>
              <a:rPr lang="en-US" dirty="0"/>
              <a:t> Opportunity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D6AB3EB-CD7C-4AF7-2488-19EB2174DB21}"/>
              </a:ext>
            </a:extLst>
          </p:cNvPr>
          <p:cNvGrpSpPr/>
          <p:nvPr/>
        </p:nvGrpSpPr>
        <p:grpSpPr>
          <a:xfrm>
            <a:off x="520002" y="1359003"/>
            <a:ext cx="7028244" cy="4033659"/>
            <a:chOff x="6209601" y="1655045"/>
            <a:chExt cx="6608077" cy="4033659"/>
          </a:xfrm>
        </p:grpSpPr>
        <p:sp>
          <p:nvSpPr>
            <p:cNvPr id="6" name="Text Placeholder 7">
              <a:extLst>
                <a:ext uri="{FF2B5EF4-FFF2-40B4-BE49-F238E27FC236}">
                  <a16:creationId xmlns:a16="http://schemas.microsoft.com/office/drawing/2014/main" id="{8C53A3ED-4C73-47B2-20BF-594C5585B5BC}"/>
                </a:ext>
              </a:extLst>
            </p:cNvPr>
            <p:cNvSpPr txBox="1">
              <a:spLocks/>
            </p:cNvSpPr>
            <p:nvPr/>
          </p:nvSpPr>
          <p:spPr>
            <a:xfrm>
              <a:off x="6711317" y="2121040"/>
              <a:ext cx="5302883" cy="395562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endParaRPr lang="en-US" sz="1600" dirty="0">
                <a:solidFill>
                  <a:schemeClr val="tx2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7" name="Text Placeholder 1">
              <a:extLst>
                <a:ext uri="{FF2B5EF4-FFF2-40B4-BE49-F238E27FC236}">
                  <a16:creationId xmlns:a16="http://schemas.microsoft.com/office/drawing/2014/main" id="{AC943051-3BC4-50FD-0150-2E21FAC8C855}"/>
                </a:ext>
              </a:extLst>
            </p:cNvPr>
            <p:cNvSpPr txBox="1">
              <a:spLocks/>
            </p:cNvSpPr>
            <p:nvPr/>
          </p:nvSpPr>
          <p:spPr>
            <a:xfrm>
              <a:off x="6685917" y="1655045"/>
              <a:ext cx="3816983" cy="395562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dirty="0"/>
                <a:t>The </a:t>
              </a:r>
              <a:r>
                <a:rPr lang="en-US" sz="2000" dirty="0" err="1"/>
                <a:t>SuperApp</a:t>
              </a:r>
              <a:r>
                <a:rPr lang="en-US" sz="2000" dirty="0"/>
                <a:t> Movement</a:t>
              </a:r>
            </a:p>
          </p:txBody>
        </p:sp>
        <p:sp>
          <p:nvSpPr>
            <p:cNvPr id="8" name="Text Placeholder 2">
              <a:extLst>
                <a:ext uri="{FF2B5EF4-FFF2-40B4-BE49-F238E27FC236}">
                  <a16:creationId xmlns:a16="http://schemas.microsoft.com/office/drawing/2014/main" id="{A946AABE-E307-EFCE-59FF-2500A2FA58E4}"/>
                </a:ext>
              </a:extLst>
            </p:cNvPr>
            <p:cNvSpPr txBox="1">
              <a:spLocks/>
            </p:cNvSpPr>
            <p:nvPr/>
          </p:nvSpPr>
          <p:spPr>
            <a:xfrm>
              <a:off x="6209601" y="3025565"/>
              <a:ext cx="439953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accent1"/>
                  </a:solidFill>
                  <a:latin typeface="+mj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02</a:t>
              </a:r>
            </a:p>
          </p:txBody>
        </p:sp>
        <p:sp>
          <p:nvSpPr>
            <p:cNvPr id="9" name="Text Placeholder 7">
              <a:extLst>
                <a:ext uri="{FF2B5EF4-FFF2-40B4-BE49-F238E27FC236}">
                  <a16:creationId xmlns:a16="http://schemas.microsoft.com/office/drawing/2014/main" id="{E172454D-9E87-AB4E-911C-2A62514CB462}"/>
                </a:ext>
              </a:extLst>
            </p:cNvPr>
            <p:cNvSpPr txBox="1">
              <a:spLocks/>
            </p:cNvSpPr>
            <p:nvPr/>
          </p:nvSpPr>
          <p:spPr>
            <a:xfrm>
              <a:off x="6812917" y="3335853"/>
              <a:ext cx="5302883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SzPct val="70000"/>
                <a:buFont typeface="Arial" panose="020B0604020202020204" pitchFamily="34" charset="0"/>
                <a:buNone/>
                <a:tabLst/>
                <a:defRPr sz="2400" b="0" i="0" kern="1200">
                  <a:solidFill>
                    <a:schemeClr val="tx1"/>
                  </a:solidFill>
                  <a:latin typeface="+mn-lt"/>
                  <a:ea typeface="Oracle Sans" panose="020B0503020204020204" pitchFamily="34" charset="0"/>
                  <a:cs typeface="Oracle Sans" panose="020B05030202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600" dirty="0">
                <a:solidFill>
                  <a:schemeClr val="tx2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0" name="Text Placeholder 1">
              <a:extLst>
                <a:ext uri="{FF2B5EF4-FFF2-40B4-BE49-F238E27FC236}">
                  <a16:creationId xmlns:a16="http://schemas.microsoft.com/office/drawing/2014/main" id="{EBC21BEF-F326-F0BB-E16D-5CABDB280859}"/>
                </a:ext>
              </a:extLst>
            </p:cNvPr>
            <p:cNvSpPr txBox="1">
              <a:spLocks/>
            </p:cNvSpPr>
            <p:nvPr/>
          </p:nvSpPr>
          <p:spPr>
            <a:xfrm>
              <a:off x="6812917" y="2980515"/>
              <a:ext cx="3816983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SzPct val="70000"/>
                <a:buFont typeface="Arial" panose="020B0604020202020204" pitchFamily="34" charset="0"/>
                <a:buNone/>
                <a:tabLst/>
                <a:defRPr sz="2400" b="0" i="0" kern="1200">
                  <a:solidFill>
                    <a:schemeClr val="tx1"/>
                  </a:solidFill>
                  <a:latin typeface="+mn-lt"/>
                  <a:ea typeface="Oracle Sans" panose="020B0503020204020204" pitchFamily="34" charset="0"/>
                  <a:cs typeface="Oracle Sans" panose="020B05030202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/>
                <a:t>Ecosystem Integration Advantage</a:t>
              </a:r>
            </a:p>
          </p:txBody>
        </p:sp>
        <p:sp>
          <p:nvSpPr>
            <p:cNvPr id="11" name="Text Placeholder 2">
              <a:extLst>
                <a:ext uri="{FF2B5EF4-FFF2-40B4-BE49-F238E27FC236}">
                  <a16:creationId xmlns:a16="http://schemas.microsoft.com/office/drawing/2014/main" id="{EB6BD1E8-6C5E-EA87-8DAF-4DDB6C01B691}"/>
                </a:ext>
              </a:extLst>
            </p:cNvPr>
            <p:cNvSpPr txBox="1">
              <a:spLocks/>
            </p:cNvSpPr>
            <p:nvPr/>
          </p:nvSpPr>
          <p:spPr>
            <a:xfrm>
              <a:off x="6209601" y="4296343"/>
              <a:ext cx="439953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accent1"/>
                  </a:solidFill>
                  <a:latin typeface="+mj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03</a:t>
              </a:r>
            </a:p>
          </p:txBody>
        </p:sp>
        <p:sp>
          <p:nvSpPr>
            <p:cNvPr id="12" name="Text Placeholder 7">
              <a:extLst>
                <a:ext uri="{FF2B5EF4-FFF2-40B4-BE49-F238E27FC236}">
                  <a16:creationId xmlns:a16="http://schemas.microsoft.com/office/drawing/2014/main" id="{547AF7F2-1E7F-0FFB-0883-60B4071C073E}"/>
                </a:ext>
              </a:extLst>
            </p:cNvPr>
            <p:cNvSpPr txBox="1">
              <a:spLocks/>
            </p:cNvSpPr>
            <p:nvPr/>
          </p:nvSpPr>
          <p:spPr>
            <a:xfrm>
              <a:off x="6812917" y="4521357"/>
              <a:ext cx="5302883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SzPct val="70000"/>
                <a:buFont typeface="Arial" panose="020B0604020202020204" pitchFamily="34" charset="0"/>
                <a:buNone/>
                <a:tabLst/>
                <a:defRPr sz="2400" b="0" i="0" kern="1200">
                  <a:solidFill>
                    <a:schemeClr val="tx1"/>
                  </a:solidFill>
                  <a:latin typeface="+mn-lt"/>
                  <a:ea typeface="Oracle Sans" panose="020B0503020204020204" pitchFamily="34" charset="0"/>
                  <a:cs typeface="Oracle Sans" panose="020B05030202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600" dirty="0">
                <a:solidFill>
                  <a:schemeClr val="tx2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3" name="Text Placeholder 1">
              <a:extLst>
                <a:ext uri="{FF2B5EF4-FFF2-40B4-BE49-F238E27FC236}">
                  <a16:creationId xmlns:a16="http://schemas.microsoft.com/office/drawing/2014/main" id="{5766C7C5-F2F9-18F5-5230-5C34FA7EE283}"/>
                </a:ext>
              </a:extLst>
            </p:cNvPr>
            <p:cNvSpPr txBox="1">
              <a:spLocks/>
            </p:cNvSpPr>
            <p:nvPr/>
          </p:nvSpPr>
          <p:spPr>
            <a:xfrm>
              <a:off x="6812917" y="4263993"/>
              <a:ext cx="3816983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SzPct val="70000"/>
                <a:buFont typeface="Arial" panose="020B0604020202020204" pitchFamily="34" charset="0"/>
                <a:buNone/>
                <a:tabLst/>
                <a:defRPr sz="2400" b="0" i="0" kern="1200">
                  <a:solidFill>
                    <a:schemeClr val="tx1"/>
                  </a:solidFill>
                  <a:latin typeface="+mn-lt"/>
                  <a:ea typeface="Oracle Sans" panose="020B0503020204020204" pitchFamily="34" charset="0"/>
                  <a:cs typeface="Oracle Sans" panose="020B05030202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/>
                <a:t>Experience Drives Growth</a:t>
              </a:r>
            </a:p>
          </p:txBody>
        </p:sp>
        <p:sp>
          <p:nvSpPr>
            <p:cNvPr id="16" name="Text Placeholder 2">
              <a:extLst>
                <a:ext uri="{FF2B5EF4-FFF2-40B4-BE49-F238E27FC236}">
                  <a16:creationId xmlns:a16="http://schemas.microsoft.com/office/drawing/2014/main" id="{DC6810E6-960B-917E-EBCB-6EA47AA7AAE7}"/>
                </a:ext>
              </a:extLst>
            </p:cNvPr>
            <p:cNvSpPr txBox="1">
              <a:spLocks/>
            </p:cNvSpPr>
            <p:nvPr/>
          </p:nvSpPr>
          <p:spPr>
            <a:xfrm>
              <a:off x="6209601" y="1682991"/>
              <a:ext cx="439953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accent1"/>
                  </a:solidFill>
                  <a:latin typeface="+mj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01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8B46122-BCDD-627E-DC1A-D205621CDFE1}"/>
                </a:ext>
              </a:extLst>
            </p:cNvPr>
            <p:cNvSpPr txBox="1"/>
            <p:nvPr/>
          </p:nvSpPr>
          <p:spPr>
            <a:xfrm>
              <a:off x="6724017" y="4611486"/>
              <a:ext cx="474338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As CX quality declines, customer loyalty and deposits follow. Banks delivering exceptional digital experiences see measurably higher deposit retention, cross-sell success, and Net Promoter Scores.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6DF65C1-DCD4-75CF-D845-2C51EE2A40B4}"/>
                </a:ext>
              </a:extLst>
            </p:cNvPr>
            <p:cNvSpPr txBox="1"/>
            <p:nvPr/>
          </p:nvSpPr>
          <p:spPr>
            <a:xfrm>
              <a:off x="6751506" y="3324664"/>
              <a:ext cx="60661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Over 80% of banking customers prefer digital channels for payment verification and routine transactions. 2025 marks the breakthrough year for conversational banking with AI-powered interfaces.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28AC1B2-14D6-B22A-1CFA-FBCE55FBF0C2}"/>
                </a:ext>
              </a:extLst>
            </p:cNvPr>
            <p:cNvSpPr txBox="1"/>
            <p:nvPr/>
          </p:nvSpPr>
          <p:spPr>
            <a:xfrm>
              <a:off x="6685917" y="1968985"/>
              <a:ext cx="6066172" cy="83099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1600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Over </a:t>
              </a:r>
              <a:r>
                <a:rPr lang="en-US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50% of the global population will be daily active users of multiple SuperApps by 2027</a:t>
              </a:r>
              <a:r>
                <a:rPr lang="en-US" sz="1600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. Customers aren’t looking for better banking apps; they are looking for apps that make banking invisible.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3B6A457A-A8CB-DE30-CA99-B1F2B9093027}"/>
              </a:ext>
            </a:extLst>
          </p:cNvPr>
          <p:cNvSpPr txBox="1"/>
          <p:nvPr/>
        </p:nvSpPr>
        <p:spPr>
          <a:xfrm>
            <a:off x="16029709" y="55418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1" name="Date Placeholder 30">
            <a:extLst>
              <a:ext uri="{FF2B5EF4-FFF2-40B4-BE49-F238E27FC236}">
                <a16:creationId xmlns:a16="http://schemas.microsoft.com/office/drawing/2014/main" id="{D45C6323-38EA-909F-07B2-050FB1FB2D6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DF61A3B-A845-E141-8D3C-591B1F9BEFD5}" type="datetime1">
              <a:rPr lang="en-IN" smtClean="0"/>
              <a:t>02-11-2025</a:t>
            </a:fld>
            <a:endParaRPr lang="en-US"/>
          </a:p>
        </p:txBody>
      </p:sp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EF802235-8DF9-B9B6-ADB0-D24C95AC7D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2025, i-exceed and/or its affiliates</a:t>
            </a:r>
            <a:endParaRPr lang="en-US" dirty="0"/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7895D5C5-9E7E-F445-37FA-5A8209F9E4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23EC6A-5606-F54C-A13D-EE9E357D82C7}" type="slidenum">
              <a:rPr lang="en-US" smtClean="0"/>
              <a:t>3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B2BF025-A5C8-397E-6AB4-454B25153195}"/>
              </a:ext>
            </a:extLst>
          </p:cNvPr>
          <p:cNvGrpSpPr/>
          <p:nvPr/>
        </p:nvGrpSpPr>
        <p:grpSpPr>
          <a:xfrm>
            <a:off x="7792511" y="1552414"/>
            <a:ext cx="3705721" cy="3705721"/>
            <a:chOff x="7324600" y="719035"/>
            <a:chExt cx="3705721" cy="3705721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8A44E3E-44A4-96EB-725D-AB6BF25EB3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7324600" y="719035"/>
              <a:ext cx="3705721" cy="370572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CC09B30-1090-77B6-16AB-7EE765A53A30}"/>
                </a:ext>
              </a:extLst>
            </p:cNvPr>
            <p:cNvSpPr/>
            <p:nvPr/>
          </p:nvSpPr>
          <p:spPr>
            <a:xfrm>
              <a:off x="7356270" y="742449"/>
              <a:ext cx="1143000" cy="11430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8FC72A4-351D-4AF9-59E2-5723A1108D77}"/>
                </a:ext>
              </a:extLst>
            </p:cNvPr>
            <p:cNvSpPr/>
            <p:nvPr/>
          </p:nvSpPr>
          <p:spPr>
            <a:xfrm>
              <a:off x="10065233" y="3592176"/>
              <a:ext cx="702816" cy="702816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6CCF42F-E6F2-2EAE-E592-2EC813C4CEE2}"/>
                </a:ext>
              </a:extLst>
            </p:cNvPr>
            <p:cNvSpPr/>
            <p:nvPr/>
          </p:nvSpPr>
          <p:spPr>
            <a:xfrm>
              <a:off x="7422409" y="3278894"/>
              <a:ext cx="850408" cy="850408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79826288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B927B-163C-09B4-490B-4C8DAFE59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Appzillon Advantage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7F91CB-DE56-1285-58CD-F120CC760CD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0C6C3BF-2340-2746-92FF-5CDD88FEE5E3}" type="datetime1">
              <a:rPr lang="en-IN" smtClean="0"/>
              <a:t>02-11-2025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FC661A-F3E8-888E-C6E1-8C256552DA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2025, i-exceed and/or its affiliates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DB066E-E65B-F59D-1B73-8B720BF62A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23EC6A-5606-F54C-A13D-EE9E357D82C7}" type="slidenum">
              <a:rPr lang="en-US" smtClean="0"/>
              <a:t>4</a:t>
            </a:fld>
            <a:endParaRPr lang="en-US"/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2797A1DA-8D74-F7A4-E58F-51D13A24E8C7}"/>
              </a:ext>
            </a:extLst>
          </p:cNvPr>
          <p:cNvSpPr txBox="1">
            <a:spLocks/>
          </p:cNvSpPr>
          <p:nvPr/>
        </p:nvSpPr>
        <p:spPr>
          <a:xfrm>
            <a:off x="6801739" y="4484371"/>
            <a:ext cx="4059681" cy="395562"/>
          </a:xfrm>
          <a:prstGeom prst="rect">
            <a:avLst/>
          </a:prstGeom>
        </p:spPr>
        <p:txBody>
          <a:bodyPr vert="horz" wrap="none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2400" b="0" i="0" kern="120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55065330-10A2-40F8-C9E4-59BF43FB7DB7}"/>
              </a:ext>
            </a:extLst>
          </p:cNvPr>
          <p:cNvSpPr txBox="1">
            <a:spLocks/>
          </p:cNvSpPr>
          <p:nvPr/>
        </p:nvSpPr>
        <p:spPr>
          <a:xfrm>
            <a:off x="5676824" y="57750"/>
            <a:ext cx="5640060" cy="395562"/>
          </a:xfrm>
          <a:prstGeom prst="rect">
            <a:avLst/>
          </a:prstGeom>
        </p:spPr>
        <p:txBody>
          <a:bodyPr vert="horz" wrap="none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2400" b="0" i="0" kern="120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6116B38-72A9-249C-50BB-06B5871B4B2A}"/>
              </a:ext>
            </a:extLst>
          </p:cNvPr>
          <p:cNvSpPr txBox="1">
            <a:spLocks/>
          </p:cNvSpPr>
          <p:nvPr/>
        </p:nvSpPr>
        <p:spPr>
          <a:xfrm>
            <a:off x="284519" y="1116550"/>
            <a:ext cx="5811481" cy="3305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accent1"/>
                </a:solidFill>
                <a:latin typeface="+mj-lt"/>
              </a:rPr>
              <a:t>For Your Customers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556228D-9B03-51CF-0483-EAB921AFD054}"/>
              </a:ext>
            </a:extLst>
          </p:cNvPr>
          <p:cNvCxnSpPr>
            <a:cxnSpLocks/>
            <a:stCxn id="6" idx="3"/>
          </p:cNvCxnSpPr>
          <p:nvPr/>
        </p:nvCxnSpPr>
        <p:spPr>
          <a:xfrm flipH="1">
            <a:off x="6092558" y="1281820"/>
            <a:ext cx="3442" cy="32562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9F37808F-89AC-80E7-4C6A-399AD82FFC0B}"/>
              </a:ext>
            </a:extLst>
          </p:cNvPr>
          <p:cNvSpPr txBox="1">
            <a:spLocks/>
          </p:cNvSpPr>
          <p:nvPr/>
        </p:nvSpPr>
        <p:spPr>
          <a:xfrm>
            <a:off x="1169641" y="1558423"/>
            <a:ext cx="4059681" cy="3955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Deep Banking Domain Knowledge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A3A150B-5C05-E608-16DE-2A7FB98D61B2}"/>
              </a:ext>
            </a:extLst>
          </p:cNvPr>
          <p:cNvSpPr txBox="1"/>
          <p:nvPr/>
        </p:nvSpPr>
        <p:spPr>
          <a:xfrm>
            <a:off x="1169642" y="1880046"/>
            <a:ext cx="4507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Seamless journeys across mobile, web, wearables, voice with real-time synchronization</a:t>
            </a:r>
          </a:p>
        </p:txBody>
      </p:sp>
      <p:sp>
        <p:nvSpPr>
          <p:cNvPr id="23" name="Text Placeholder 1">
            <a:extLst>
              <a:ext uri="{FF2B5EF4-FFF2-40B4-BE49-F238E27FC236}">
                <a16:creationId xmlns:a16="http://schemas.microsoft.com/office/drawing/2014/main" id="{FA00BAAA-FD36-21EE-5556-722DCD55720B}"/>
              </a:ext>
            </a:extLst>
          </p:cNvPr>
          <p:cNvSpPr txBox="1">
            <a:spLocks/>
          </p:cNvSpPr>
          <p:nvPr/>
        </p:nvSpPr>
        <p:spPr>
          <a:xfrm>
            <a:off x="1169641" y="2595037"/>
            <a:ext cx="4059681" cy="3955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Personalization at Scale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A7DD7AF-3633-BF86-81B9-88FF655E8AF2}"/>
              </a:ext>
            </a:extLst>
          </p:cNvPr>
          <p:cNvSpPr txBox="1"/>
          <p:nvPr/>
        </p:nvSpPr>
        <p:spPr>
          <a:xfrm>
            <a:off x="1169642" y="2916660"/>
            <a:ext cx="4507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AI-driven insights that anticipate needs and deliver relevant services at moments of intent</a:t>
            </a:r>
          </a:p>
        </p:txBody>
      </p:sp>
      <p:sp>
        <p:nvSpPr>
          <p:cNvPr id="25" name="Text Placeholder 1">
            <a:extLst>
              <a:ext uri="{FF2B5EF4-FFF2-40B4-BE49-F238E27FC236}">
                <a16:creationId xmlns:a16="http://schemas.microsoft.com/office/drawing/2014/main" id="{7FE82784-73D8-FB43-0570-72FB77AAEF41}"/>
              </a:ext>
            </a:extLst>
          </p:cNvPr>
          <p:cNvSpPr txBox="1">
            <a:spLocks/>
          </p:cNvSpPr>
          <p:nvPr/>
        </p:nvSpPr>
        <p:spPr>
          <a:xfrm>
            <a:off x="1169641" y="3631648"/>
            <a:ext cx="4059681" cy="3955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Generationally Adaptive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1BE1A43-19D1-EDC3-676F-C920E671EDF1}"/>
              </a:ext>
            </a:extLst>
          </p:cNvPr>
          <p:cNvSpPr txBox="1"/>
          <p:nvPr/>
        </p:nvSpPr>
        <p:spPr>
          <a:xfrm>
            <a:off x="1169642" y="3953271"/>
            <a:ext cx="4507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Interfaces that automatically adjust- sophisticated for Gen Z, simplified for seniors</a:t>
            </a:r>
          </a:p>
        </p:txBody>
      </p:sp>
      <p:sp>
        <p:nvSpPr>
          <p:cNvPr id="27" name="Text Placeholder 1">
            <a:extLst>
              <a:ext uri="{FF2B5EF4-FFF2-40B4-BE49-F238E27FC236}">
                <a16:creationId xmlns:a16="http://schemas.microsoft.com/office/drawing/2014/main" id="{5AFFD371-A0F4-9BFD-545D-B8ABF1F4D9BB}"/>
              </a:ext>
            </a:extLst>
          </p:cNvPr>
          <p:cNvSpPr txBox="1">
            <a:spLocks/>
          </p:cNvSpPr>
          <p:nvPr/>
        </p:nvSpPr>
        <p:spPr>
          <a:xfrm>
            <a:off x="6733533" y="1558423"/>
            <a:ext cx="4059681" cy="3955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Rapid Deployment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D8E9E23-684F-E9FA-EDBB-A8326DC2B2D5}"/>
              </a:ext>
            </a:extLst>
          </p:cNvPr>
          <p:cNvSpPr txBox="1"/>
          <p:nvPr/>
        </p:nvSpPr>
        <p:spPr>
          <a:xfrm>
            <a:off x="6733534" y="1880046"/>
            <a:ext cx="4507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Launch new banking products in weeks, not years- respond before competitors</a:t>
            </a:r>
          </a:p>
        </p:txBody>
      </p:sp>
      <p:sp>
        <p:nvSpPr>
          <p:cNvPr id="31" name="Text Placeholder 1">
            <a:extLst>
              <a:ext uri="{FF2B5EF4-FFF2-40B4-BE49-F238E27FC236}">
                <a16:creationId xmlns:a16="http://schemas.microsoft.com/office/drawing/2014/main" id="{DF99DBA5-C1A8-1FAB-46DF-3FA113888A75}"/>
              </a:ext>
            </a:extLst>
          </p:cNvPr>
          <p:cNvSpPr txBox="1">
            <a:spLocks/>
          </p:cNvSpPr>
          <p:nvPr/>
        </p:nvSpPr>
        <p:spPr>
          <a:xfrm>
            <a:off x="6733533" y="2595037"/>
            <a:ext cx="4059681" cy="3955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Lower TCO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30DD0C7-8967-30C0-0FD3-F4BD749426C3}"/>
              </a:ext>
            </a:extLst>
          </p:cNvPr>
          <p:cNvSpPr txBox="1"/>
          <p:nvPr/>
        </p:nvSpPr>
        <p:spPr>
          <a:xfrm>
            <a:off x="6733534" y="2916660"/>
            <a:ext cx="4507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Reduce IT maintenance freeing budget for strategic initiatives</a:t>
            </a:r>
          </a:p>
        </p:txBody>
      </p:sp>
      <p:sp>
        <p:nvSpPr>
          <p:cNvPr id="33" name="Text Placeholder 1">
            <a:extLst>
              <a:ext uri="{FF2B5EF4-FFF2-40B4-BE49-F238E27FC236}">
                <a16:creationId xmlns:a16="http://schemas.microsoft.com/office/drawing/2014/main" id="{FC17EBD5-488B-42B8-E1C8-1FF46F215098}"/>
              </a:ext>
            </a:extLst>
          </p:cNvPr>
          <p:cNvSpPr txBox="1">
            <a:spLocks/>
          </p:cNvSpPr>
          <p:nvPr/>
        </p:nvSpPr>
        <p:spPr>
          <a:xfrm>
            <a:off x="6733533" y="3631648"/>
            <a:ext cx="4059681" cy="3955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API-First Architecture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C824839-1A31-1F80-8A22-CE0DE080809E}"/>
              </a:ext>
            </a:extLst>
          </p:cNvPr>
          <p:cNvSpPr txBox="1"/>
          <p:nvPr/>
        </p:nvSpPr>
        <p:spPr>
          <a:xfrm>
            <a:off x="6733534" y="3953271"/>
            <a:ext cx="4507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Easy integration with existing systems- no rip-and-replace required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6AB24EC-3400-E31B-5188-2E2783EF384C}"/>
              </a:ext>
            </a:extLst>
          </p:cNvPr>
          <p:cNvGrpSpPr/>
          <p:nvPr/>
        </p:nvGrpSpPr>
        <p:grpSpPr>
          <a:xfrm>
            <a:off x="551540" y="4731229"/>
            <a:ext cx="11053346" cy="1397477"/>
            <a:chOff x="564704" y="3773715"/>
            <a:chExt cx="11053346" cy="2046045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D3D6B55C-1100-3724-0381-3D60E649378D}"/>
                </a:ext>
              </a:extLst>
            </p:cNvPr>
            <p:cNvGrpSpPr/>
            <p:nvPr/>
          </p:nvGrpSpPr>
          <p:grpSpPr>
            <a:xfrm>
              <a:off x="564704" y="4773159"/>
              <a:ext cx="3101931" cy="1046601"/>
              <a:chOff x="1292694" y="3548490"/>
              <a:chExt cx="3101931" cy="1046601"/>
            </a:xfrm>
          </p:grpSpPr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6AD529B-9464-95B6-DA22-EC1ED3895784}"/>
                  </a:ext>
                </a:extLst>
              </p:cNvPr>
              <p:cNvSpPr txBox="1"/>
              <p:nvPr/>
            </p:nvSpPr>
            <p:spPr>
              <a:xfrm>
                <a:off x="1292694" y="3919168"/>
                <a:ext cx="3101931" cy="675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tx2">
                        <a:lumMod val="50000"/>
                        <a:lumOff val="50000"/>
                      </a:schemeClr>
                    </a:solidFill>
                  </a:rPr>
                  <a:t>By 2030-  capture it with engaging, lifestyle-integrated banking</a:t>
                </a:r>
              </a:p>
            </p:txBody>
          </p:sp>
          <p:sp>
            <p:nvSpPr>
              <p:cNvPr id="49" name="Text Placeholder 1">
                <a:extLst>
                  <a:ext uri="{FF2B5EF4-FFF2-40B4-BE49-F238E27FC236}">
                    <a16:creationId xmlns:a16="http://schemas.microsoft.com/office/drawing/2014/main" id="{EB7610D1-AE54-A9F7-DF4F-BDA40EC304F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17757" y="3548490"/>
                <a:ext cx="2051805" cy="395562"/>
              </a:xfrm>
              <a:prstGeom prst="rect">
                <a:avLst/>
              </a:prstGeom>
            </p:spPr>
            <p:txBody>
              <a:bodyPr vert="horz" wrap="none" lIns="0" tIns="45720" rIns="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SzPct val="70000"/>
                  <a:buFont typeface="Arial" panose="020B0604020202020204" pitchFamily="34" charset="0"/>
                  <a:buNone/>
                  <a:tabLst/>
                  <a:defRPr sz="2400" b="0" i="0" kern="1200">
                    <a:solidFill>
                      <a:schemeClr val="tx1"/>
                    </a:solidFill>
                    <a:latin typeface="+mn-lt"/>
                    <a:ea typeface="Oracle Sans" panose="020B0503020204020204" pitchFamily="34" charset="0"/>
                    <a:cs typeface="Oracle Sans" panose="020B0503020204020204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0" i="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0" i="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0" i="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0" i="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600" dirty="0"/>
                  <a:t>Gen Z Spending Power</a:t>
                </a: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5AFDCE48-91DF-3CCC-4044-28EC05BDFA50}"/>
                </a:ext>
              </a:extLst>
            </p:cNvPr>
            <p:cNvGrpSpPr/>
            <p:nvPr/>
          </p:nvGrpSpPr>
          <p:grpSpPr>
            <a:xfrm>
              <a:off x="4455695" y="4773159"/>
              <a:ext cx="3412124" cy="1046601"/>
              <a:chOff x="1231726" y="3548490"/>
              <a:chExt cx="3412124" cy="1046601"/>
            </a:xfrm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E694277-8A93-46A1-6A4F-FA8EAB073460}"/>
                  </a:ext>
                </a:extLst>
              </p:cNvPr>
              <p:cNvSpPr txBox="1"/>
              <p:nvPr/>
            </p:nvSpPr>
            <p:spPr>
              <a:xfrm>
                <a:off x="1231726" y="3919168"/>
                <a:ext cx="3412124" cy="675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tx2">
                        <a:lumMod val="50000"/>
                        <a:lumOff val="50000"/>
                      </a:schemeClr>
                    </a:solidFill>
                  </a:rPr>
                  <a:t>By 2027, capture market share with future-ready </a:t>
                </a:r>
                <a:r>
                  <a:rPr lang="en-US" sz="1200" dirty="0" err="1">
                    <a:solidFill>
                      <a:schemeClr val="tx2">
                        <a:lumMod val="50000"/>
                        <a:lumOff val="50000"/>
                      </a:schemeClr>
                    </a:solidFill>
                  </a:rPr>
                  <a:t>infrastruture</a:t>
                </a:r>
                <a:endParaRPr lang="en-US" sz="1200" dirty="0">
                  <a:solidFill>
                    <a:schemeClr val="tx2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47" name="Text Placeholder 1">
                <a:extLst>
                  <a:ext uri="{FF2B5EF4-FFF2-40B4-BE49-F238E27FC236}">
                    <a16:creationId xmlns:a16="http://schemas.microsoft.com/office/drawing/2014/main" id="{2406F223-6736-D54D-FB78-6639972C032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11886" y="3548490"/>
                <a:ext cx="2051805" cy="395562"/>
              </a:xfrm>
              <a:prstGeom prst="rect">
                <a:avLst/>
              </a:prstGeom>
            </p:spPr>
            <p:txBody>
              <a:bodyPr vert="horz" wrap="none" lIns="0" tIns="45720" rIns="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SzPct val="70000"/>
                  <a:buFont typeface="Arial" panose="020B0604020202020204" pitchFamily="34" charset="0"/>
                  <a:buNone/>
                  <a:tabLst/>
                  <a:defRPr sz="2400" b="0" i="0" kern="1200">
                    <a:solidFill>
                      <a:schemeClr val="tx1"/>
                    </a:solidFill>
                    <a:latin typeface="+mn-lt"/>
                    <a:ea typeface="Oracle Sans" panose="020B0503020204020204" pitchFamily="34" charset="0"/>
                    <a:cs typeface="Oracle Sans" panose="020B0503020204020204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0" i="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0" i="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0" i="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0" i="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600" dirty="0"/>
                  <a:t>Global </a:t>
                </a:r>
                <a:r>
                  <a:rPr lang="en-US" sz="1600" dirty="0" err="1"/>
                  <a:t>SuperApp</a:t>
                </a:r>
                <a:r>
                  <a:rPr lang="en-US" sz="1600" dirty="0"/>
                  <a:t> Users</a:t>
                </a: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6EA5D7D0-C1B8-2538-97CB-F56B1012856E}"/>
                </a:ext>
              </a:extLst>
            </p:cNvPr>
            <p:cNvGrpSpPr/>
            <p:nvPr/>
          </p:nvGrpSpPr>
          <p:grpSpPr>
            <a:xfrm>
              <a:off x="8516119" y="4773159"/>
              <a:ext cx="3101931" cy="1046600"/>
              <a:chOff x="1212012" y="3548490"/>
              <a:chExt cx="3101931" cy="1046600"/>
            </a:xfrm>
          </p:grpSpPr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BF7EFE8-FA37-35E5-E4CE-8144A94E4373}"/>
                  </a:ext>
                </a:extLst>
              </p:cNvPr>
              <p:cNvSpPr txBox="1"/>
              <p:nvPr/>
            </p:nvSpPr>
            <p:spPr>
              <a:xfrm>
                <a:off x="1212012" y="3919166"/>
                <a:ext cx="3101931" cy="675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tx2">
                        <a:lumMod val="50000"/>
                        <a:lumOff val="50000"/>
                      </a:schemeClr>
                    </a:solidFill>
                  </a:rPr>
                  <a:t>Optimize IT investment allocation to drive strategic initiatives and revenue growth</a:t>
                </a:r>
              </a:p>
            </p:txBody>
          </p:sp>
          <p:sp>
            <p:nvSpPr>
              <p:cNvPr id="45" name="Text Placeholder 1">
                <a:extLst>
                  <a:ext uri="{FF2B5EF4-FFF2-40B4-BE49-F238E27FC236}">
                    <a16:creationId xmlns:a16="http://schemas.microsoft.com/office/drawing/2014/main" id="{5C7844E0-1AAE-0FB9-E983-B7F8EEDE354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37075" y="3548490"/>
                <a:ext cx="2051805" cy="395562"/>
              </a:xfrm>
              <a:prstGeom prst="rect">
                <a:avLst/>
              </a:prstGeom>
            </p:spPr>
            <p:txBody>
              <a:bodyPr vert="horz" wrap="none" lIns="0" tIns="45720" rIns="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SzPct val="70000"/>
                  <a:buFont typeface="Arial" panose="020B0604020202020204" pitchFamily="34" charset="0"/>
                  <a:buNone/>
                  <a:tabLst/>
                  <a:defRPr sz="2400" b="0" i="0" kern="1200">
                    <a:solidFill>
                      <a:schemeClr val="tx1"/>
                    </a:solidFill>
                    <a:latin typeface="+mn-lt"/>
                    <a:ea typeface="Oracle Sans" panose="020B0503020204020204" pitchFamily="34" charset="0"/>
                    <a:cs typeface="Oracle Sans" panose="020B0503020204020204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0" i="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0" i="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0" i="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0" i="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600" dirty="0"/>
                  <a:t>IT Budget Freed</a:t>
                </a:r>
              </a:p>
            </p:txBody>
          </p:sp>
        </p:grpSp>
        <p:sp>
          <p:nvSpPr>
            <p:cNvPr id="41" name="Text Placeholder 1">
              <a:extLst>
                <a:ext uri="{FF2B5EF4-FFF2-40B4-BE49-F238E27FC236}">
                  <a16:creationId xmlns:a16="http://schemas.microsoft.com/office/drawing/2014/main" id="{313E6330-E2D8-E9A4-7618-81AEFF86B094}"/>
                </a:ext>
              </a:extLst>
            </p:cNvPr>
            <p:cNvSpPr txBox="1">
              <a:spLocks/>
            </p:cNvSpPr>
            <p:nvPr/>
          </p:nvSpPr>
          <p:spPr>
            <a:xfrm>
              <a:off x="1030821" y="3773715"/>
              <a:ext cx="2169696" cy="1140126"/>
            </a:xfrm>
            <a:prstGeom prst="rect">
              <a:avLst/>
            </a:prstGeom>
          </p:spPr>
          <p:txBody>
            <a:bodyPr vert="horz" lIns="91440" tIns="45720" rIns="91440" bIns="45720" rtlCol="0" anchor="b" anchorCtr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8000" b="1" kern="1200">
                  <a:solidFill>
                    <a:schemeClr val="accent1"/>
                  </a:solidFill>
                  <a:latin typeface="+mj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dirty="0">
                  <a:hlinkClick r:id="rId2"/>
                </a:rPr>
                <a:t>$12T</a:t>
              </a:r>
              <a:endParaRPr lang="en-US" sz="4800" dirty="0"/>
            </a:p>
          </p:txBody>
        </p:sp>
        <p:sp>
          <p:nvSpPr>
            <p:cNvPr id="42" name="Text Placeholder 1">
              <a:extLst>
                <a:ext uri="{FF2B5EF4-FFF2-40B4-BE49-F238E27FC236}">
                  <a16:creationId xmlns:a16="http://schemas.microsoft.com/office/drawing/2014/main" id="{96AE18E4-A52A-4BEA-33C2-858FD4E29C05}"/>
                </a:ext>
              </a:extLst>
            </p:cNvPr>
            <p:cNvSpPr txBox="1">
              <a:spLocks/>
            </p:cNvSpPr>
            <p:nvPr/>
          </p:nvSpPr>
          <p:spPr>
            <a:xfrm>
              <a:off x="5076909" y="3773715"/>
              <a:ext cx="2169696" cy="1140126"/>
            </a:xfrm>
            <a:prstGeom prst="rect">
              <a:avLst/>
            </a:prstGeom>
          </p:spPr>
          <p:txBody>
            <a:bodyPr vert="horz" lIns="91440" tIns="45720" rIns="91440" bIns="45720" rtlCol="0" anchor="b" anchorCtr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8000" b="1" kern="1200">
                  <a:solidFill>
                    <a:schemeClr val="accent1"/>
                  </a:solidFill>
                  <a:latin typeface="+mj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dirty="0"/>
                <a:t>50%</a:t>
              </a:r>
            </a:p>
          </p:txBody>
        </p:sp>
        <p:sp>
          <p:nvSpPr>
            <p:cNvPr id="43" name="Text Placeholder 1">
              <a:extLst>
                <a:ext uri="{FF2B5EF4-FFF2-40B4-BE49-F238E27FC236}">
                  <a16:creationId xmlns:a16="http://schemas.microsoft.com/office/drawing/2014/main" id="{D8460F16-FDB0-BE2F-A305-A7737B499423}"/>
                </a:ext>
              </a:extLst>
            </p:cNvPr>
            <p:cNvSpPr txBox="1">
              <a:spLocks/>
            </p:cNvSpPr>
            <p:nvPr/>
          </p:nvSpPr>
          <p:spPr>
            <a:xfrm>
              <a:off x="8982236" y="3773715"/>
              <a:ext cx="2169696" cy="1140126"/>
            </a:xfrm>
            <a:prstGeom prst="rect">
              <a:avLst/>
            </a:prstGeom>
          </p:spPr>
          <p:txBody>
            <a:bodyPr vert="horz" lIns="91440" tIns="45720" rIns="91440" bIns="45720" rtlCol="0" anchor="b" anchorCtr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8000" b="1" kern="1200">
                  <a:solidFill>
                    <a:schemeClr val="accent1"/>
                  </a:solidFill>
                  <a:latin typeface="+mj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dirty="0">
                  <a:hlinkClick r:id="rId3"/>
                </a:rPr>
                <a:t>55%</a:t>
              </a:r>
              <a:endParaRPr lang="en-US" sz="4800" dirty="0"/>
            </a:p>
          </p:txBody>
        </p:sp>
      </p:grpSp>
      <p:sp>
        <p:nvSpPr>
          <p:cNvPr id="65" name="Text Placeholder 3">
            <a:extLst>
              <a:ext uri="{FF2B5EF4-FFF2-40B4-BE49-F238E27FC236}">
                <a16:creationId xmlns:a16="http://schemas.microsoft.com/office/drawing/2014/main" id="{320FB2F2-30BB-B129-B514-785929EB2FF9}"/>
              </a:ext>
            </a:extLst>
          </p:cNvPr>
          <p:cNvSpPr txBox="1">
            <a:spLocks/>
          </p:cNvSpPr>
          <p:nvPr/>
        </p:nvSpPr>
        <p:spPr>
          <a:xfrm>
            <a:off x="6148871" y="1116550"/>
            <a:ext cx="5811481" cy="3305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accent1"/>
                </a:solidFill>
                <a:latin typeface="+mj-lt"/>
              </a:rPr>
              <a:t>For Your Banks</a:t>
            </a:r>
          </a:p>
        </p:txBody>
      </p:sp>
    </p:spTree>
    <p:extLst>
      <p:ext uri="{BB962C8B-B14F-4D97-AF65-F5344CB8AC3E}">
        <p14:creationId xmlns:p14="http://schemas.microsoft.com/office/powerpoint/2010/main" val="3356869044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D0932-598C-450C-9AB9-6E1905808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Delivered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886388-802E-0557-17F7-5620D99A734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FBC7E92-449A-7545-B500-1C489AFD568E}" type="datetime1">
              <a:rPr lang="en-IN" smtClean="0"/>
              <a:t>02-11-2025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89AAF0-84A0-61B9-C1B1-FD76CF7E62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2025, i-exceed and/or its affiliates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F2D407-6FE2-03B5-64FC-2DD41DB834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23EC6A-5606-F54C-A13D-EE9E357D82C7}" type="slidenum">
              <a:rPr lang="en-US" smtClean="0"/>
              <a:t>5</a:t>
            </a:fld>
            <a:endParaRPr lang="en-US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B04C0986-1528-9F0B-327E-90432A655296}"/>
              </a:ext>
            </a:extLst>
          </p:cNvPr>
          <p:cNvSpPr txBox="1">
            <a:spLocks/>
          </p:cNvSpPr>
          <p:nvPr/>
        </p:nvSpPr>
        <p:spPr>
          <a:xfrm>
            <a:off x="284519" y="1116550"/>
            <a:ext cx="11616079" cy="3305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Proven Results Across Global Banking Client Portfolio</a:t>
            </a:r>
          </a:p>
        </p:txBody>
      </p:sp>
      <p:sp>
        <p:nvSpPr>
          <p:cNvPr id="22" name="Text Placeholder 1">
            <a:extLst>
              <a:ext uri="{FF2B5EF4-FFF2-40B4-BE49-F238E27FC236}">
                <a16:creationId xmlns:a16="http://schemas.microsoft.com/office/drawing/2014/main" id="{06820EB5-C89F-65D3-5859-15E548C75F5C}"/>
              </a:ext>
            </a:extLst>
          </p:cNvPr>
          <p:cNvSpPr txBox="1">
            <a:spLocks/>
          </p:cNvSpPr>
          <p:nvPr/>
        </p:nvSpPr>
        <p:spPr>
          <a:xfrm>
            <a:off x="6777025" y="4731511"/>
            <a:ext cx="4059681" cy="395562"/>
          </a:xfrm>
          <a:prstGeom prst="rect">
            <a:avLst/>
          </a:prstGeom>
        </p:spPr>
        <p:txBody>
          <a:bodyPr vert="horz" wrap="none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2400" b="0" i="0" kern="120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D31A4D1-FF41-3EDD-1C92-AC7A14DD68AA}"/>
              </a:ext>
            </a:extLst>
          </p:cNvPr>
          <p:cNvCxnSpPr>
            <a:cxnSpLocks/>
          </p:cNvCxnSpPr>
          <p:nvPr/>
        </p:nvCxnSpPr>
        <p:spPr>
          <a:xfrm>
            <a:off x="1129569" y="3737212"/>
            <a:ext cx="988343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53DB6F7-DFF9-C55E-CD80-09E7E141718D}"/>
              </a:ext>
            </a:extLst>
          </p:cNvPr>
          <p:cNvCxnSpPr>
            <a:cxnSpLocks/>
          </p:cNvCxnSpPr>
          <p:nvPr/>
        </p:nvCxnSpPr>
        <p:spPr>
          <a:xfrm>
            <a:off x="6078213" y="1894347"/>
            <a:ext cx="0" cy="39225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256EB66-846B-441C-A6C0-32DE22DF9F19}"/>
              </a:ext>
            </a:extLst>
          </p:cNvPr>
          <p:cNvGrpSpPr/>
          <p:nvPr/>
        </p:nvGrpSpPr>
        <p:grpSpPr>
          <a:xfrm>
            <a:off x="1084551" y="1960377"/>
            <a:ext cx="5008705" cy="1977118"/>
            <a:chOff x="855225" y="2122670"/>
            <a:chExt cx="3763114" cy="1977118"/>
          </a:xfrm>
        </p:grpSpPr>
        <p:sp>
          <p:nvSpPr>
            <p:cNvPr id="26" name="Text Placeholder 1">
              <a:extLst>
                <a:ext uri="{FF2B5EF4-FFF2-40B4-BE49-F238E27FC236}">
                  <a16:creationId xmlns:a16="http://schemas.microsoft.com/office/drawing/2014/main" id="{C5C8EE3E-4A51-3D3D-97BA-FA14FEE6B372}"/>
                </a:ext>
              </a:extLst>
            </p:cNvPr>
            <p:cNvSpPr txBox="1">
              <a:spLocks/>
            </p:cNvSpPr>
            <p:nvPr/>
          </p:nvSpPr>
          <p:spPr>
            <a:xfrm>
              <a:off x="1624677" y="2122670"/>
              <a:ext cx="2577149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SzPct val="70000"/>
                <a:buFont typeface="Arial" panose="020B0604020202020204" pitchFamily="34" charset="0"/>
                <a:buNone/>
                <a:tabLst/>
                <a:defRPr sz="2400" b="0" i="0" kern="1200">
                  <a:solidFill>
                    <a:schemeClr val="tx1"/>
                  </a:solidFill>
                  <a:latin typeface="+mn-lt"/>
                  <a:ea typeface="Oracle Sans" panose="020B0503020204020204" pitchFamily="34" charset="0"/>
                  <a:cs typeface="Oracle Sans" panose="020B05030202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/>
                <a:t>Customer Engagement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DF4E341-D84E-DB41-FE69-704F98652630}"/>
                </a:ext>
              </a:extLst>
            </p:cNvPr>
            <p:cNvSpPr txBox="1"/>
            <p:nvPr/>
          </p:nvSpPr>
          <p:spPr>
            <a:xfrm>
              <a:off x="855225" y="2530128"/>
              <a:ext cx="376311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Increased daily active users, improved mobile adoption across all demographics, enhanced cross-sell success through AI-driven recommendations, reduced service call volume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14C6BAB-22CB-FA52-90C7-E696A511DC8D}"/>
              </a:ext>
            </a:extLst>
          </p:cNvPr>
          <p:cNvGrpSpPr/>
          <p:nvPr/>
        </p:nvGrpSpPr>
        <p:grpSpPr>
          <a:xfrm>
            <a:off x="6580881" y="1960377"/>
            <a:ext cx="4553368" cy="1719174"/>
            <a:chOff x="855225" y="2134393"/>
            <a:chExt cx="3763114" cy="1719174"/>
          </a:xfrm>
        </p:grpSpPr>
        <p:sp>
          <p:nvSpPr>
            <p:cNvPr id="30" name="Text Placeholder 1">
              <a:extLst>
                <a:ext uri="{FF2B5EF4-FFF2-40B4-BE49-F238E27FC236}">
                  <a16:creationId xmlns:a16="http://schemas.microsoft.com/office/drawing/2014/main" id="{4A6B7892-FD44-F6FF-E179-685D0E13E301}"/>
                </a:ext>
              </a:extLst>
            </p:cNvPr>
            <p:cNvSpPr txBox="1">
              <a:spLocks/>
            </p:cNvSpPr>
            <p:nvPr/>
          </p:nvSpPr>
          <p:spPr>
            <a:xfrm>
              <a:off x="1621244" y="2134393"/>
              <a:ext cx="2577149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SzPct val="70000"/>
                <a:buFont typeface="Arial" panose="020B0604020202020204" pitchFamily="34" charset="0"/>
                <a:buNone/>
                <a:tabLst/>
                <a:defRPr sz="2400" b="0" i="0" kern="1200">
                  <a:solidFill>
                    <a:schemeClr val="tx1"/>
                  </a:solidFill>
                  <a:latin typeface="+mn-lt"/>
                  <a:ea typeface="Oracle Sans" panose="020B0503020204020204" pitchFamily="34" charset="0"/>
                  <a:cs typeface="Oracle Sans" panose="020B05030202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/>
                <a:t>Operational Excellence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9FDB745-6A3C-6013-BF3A-099343C888D8}"/>
                </a:ext>
              </a:extLst>
            </p:cNvPr>
            <p:cNvSpPr txBox="1"/>
            <p:nvPr/>
          </p:nvSpPr>
          <p:spPr>
            <a:xfrm>
              <a:off x="855225" y="2530128"/>
              <a:ext cx="376311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Accelerated time-to-market for new products, reduced total cost of ownership, decreased manual processing, seamless core system integration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7AB98E4-E03B-0908-B9ED-76A083F30B50}"/>
              </a:ext>
            </a:extLst>
          </p:cNvPr>
          <p:cNvGrpSpPr/>
          <p:nvPr/>
        </p:nvGrpSpPr>
        <p:grpSpPr>
          <a:xfrm>
            <a:off x="1370895" y="4261624"/>
            <a:ext cx="4553368" cy="1730897"/>
            <a:chOff x="855225" y="2122670"/>
            <a:chExt cx="3763114" cy="1730897"/>
          </a:xfrm>
        </p:grpSpPr>
        <p:sp>
          <p:nvSpPr>
            <p:cNvPr id="34" name="Text Placeholder 1">
              <a:extLst>
                <a:ext uri="{FF2B5EF4-FFF2-40B4-BE49-F238E27FC236}">
                  <a16:creationId xmlns:a16="http://schemas.microsoft.com/office/drawing/2014/main" id="{1F82B7A4-77A4-A266-4876-4647B9FBF16F}"/>
                </a:ext>
              </a:extLst>
            </p:cNvPr>
            <p:cNvSpPr txBox="1">
              <a:spLocks/>
            </p:cNvSpPr>
            <p:nvPr/>
          </p:nvSpPr>
          <p:spPr>
            <a:xfrm>
              <a:off x="1782358" y="2122670"/>
              <a:ext cx="2577149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SzPct val="70000"/>
                <a:buFont typeface="Arial" panose="020B0604020202020204" pitchFamily="34" charset="0"/>
                <a:buNone/>
                <a:tabLst/>
                <a:defRPr sz="2400" b="0" i="0" kern="1200">
                  <a:solidFill>
                    <a:schemeClr val="tx1"/>
                  </a:solidFill>
                  <a:latin typeface="+mn-lt"/>
                  <a:ea typeface="Oracle Sans" panose="020B0503020204020204" pitchFamily="34" charset="0"/>
                  <a:cs typeface="Oracle Sans" panose="020B05030202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/>
                <a:t>Revenue Growth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61D34B7-99E2-B87D-4FC4-F1D5C17BA7CB}"/>
                </a:ext>
              </a:extLst>
            </p:cNvPr>
            <p:cNvSpPr txBox="1"/>
            <p:nvPr/>
          </p:nvSpPr>
          <p:spPr>
            <a:xfrm>
              <a:off x="855225" y="2530128"/>
              <a:ext cx="376311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Deposit growth from enhanced digital experience, increased customer lifetime value, new revenue streams from embedded banking, reduced acquisition costs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98C874C-8F35-44EB-3A4B-213EAB5D7A24}"/>
              </a:ext>
            </a:extLst>
          </p:cNvPr>
          <p:cNvGrpSpPr/>
          <p:nvPr/>
        </p:nvGrpSpPr>
        <p:grpSpPr>
          <a:xfrm>
            <a:off x="6591581" y="4402716"/>
            <a:ext cx="5097887" cy="1472780"/>
            <a:chOff x="630217" y="2134566"/>
            <a:chExt cx="4213130" cy="1472780"/>
          </a:xfrm>
        </p:grpSpPr>
        <p:sp>
          <p:nvSpPr>
            <p:cNvPr id="37" name="Text Placeholder 1">
              <a:extLst>
                <a:ext uri="{FF2B5EF4-FFF2-40B4-BE49-F238E27FC236}">
                  <a16:creationId xmlns:a16="http://schemas.microsoft.com/office/drawing/2014/main" id="{EDC6C2B9-FD0C-A3EE-56CE-25FA7375F7A6}"/>
                </a:ext>
              </a:extLst>
            </p:cNvPr>
            <p:cNvSpPr txBox="1">
              <a:spLocks/>
            </p:cNvSpPr>
            <p:nvPr/>
          </p:nvSpPr>
          <p:spPr>
            <a:xfrm>
              <a:off x="1404247" y="2134566"/>
              <a:ext cx="2577149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SzPct val="70000"/>
                <a:buFont typeface="Arial" panose="020B0604020202020204" pitchFamily="34" charset="0"/>
                <a:buNone/>
                <a:tabLst/>
                <a:defRPr sz="2400" b="0" i="0" kern="1200">
                  <a:solidFill>
                    <a:schemeClr val="tx1"/>
                  </a:solidFill>
                  <a:latin typeface="+mn-lt"/>
                  <a:ea typeface="Oracle Sans" panose="020B0503020204020204" pitchFamily="34" charset="0"/>
                  <a:cs typeface="Oracle Sans" panose="020B05030202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/>
                <a:t>Risk Mitigation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C623C08-FCC1-0706-1B0F-73401B7C57AE}"/>
                </a:ext>
              </a:extLst>
            </p:cNvPr>
            <p:cNvSpPr txBox="1"/>
            <p:nvPr/>
          </p:nvSpPr>
          <p:spPr>
            <a:xfrm>
              <a:off x="630217" y="2530128"/>
              <a:ext cx="421313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Enhanced fraud detection through AI analytics, improved regulatory compliance, future-proofed infrastructure, reduced operational risk</a:t>
              </a:r>
            </a:p>
          </p:txBody>
        </p:sp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9C4BFDCD-3638-9FB4-5DA7-9B7BAFE04C4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47527" y="1754433"/>
            <a:ext cx="597000" cy="57212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6421014C-6956-BBAD-D592-6A0C08E73A0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97739" y="3945029"/>
            <a:ext cx="707555" cy="677152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0504EE4F-2973-8141-DB63-EAC4B91CE97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84924" y="1644499"/>
            <a:ext cx="614136" cy="62629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ED5C5C83-A633-ECC4-D84F-1DCD62B5C3A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43256" y="4100068"/>
            <a:ext cx="605543" cy="60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587089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BBA90-EAC1-B38F-5CAA-51C213DEC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err="1"/>
              <a:t>i</a:t>
            </a:r>
            <a:r>
              <a:rPr lang="en-US" dirty="0"/>
              <a:t>-exceed?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586C65-31BB-C2FF-1375-07F66C4DFAF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FBC7E92-449A-7545-B500-1C489AFD568E}" type="datetime1">
              <a:rPr lang="en-IN" smtClean="0"/>
              <a:t>02-11-2025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308C68-2C81-ECC0-5B21-00B8FA173A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2025, i-exceed and/or its affiliates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EA75BD-5DE3-2B0F-67A3-8E4995E61E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23EC6A-5606-F54C-A13D-EE9E357D82C7}" type="slidenum">
              <a:rPr lang="en-US" smtClean="0"/>
              <a:t>6</a:t>
            </a:fld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1E6897B-F42F-210D-4A53-42ADEBA87EF5}"/>
              </a:ext>
            </a:extLst>
          </p:cNvPr>
          <p:cNvGrpSpPr/>
          <p:nvPr/>
        </p:nvGrpSpPr>
        <p:grpSpPr>
          <a:xfrm>
            <a:off x="663039" y="1741305"/>
            <a:ext cx="6511004" cy="4184355"/>
            <a:chOff x="6209601" y="1614704"/>
            <a:chExt cx="6121760" cy="4184355"/>
          </a:xfrm>
        </p:grpSpPr>
        <p:sp>
          <p:nvSpPr>
            <p:cNvPr id="20" name="Text Placeholder 7">
              <a:extLst>
                <a:ext uri="{FF2B5EF4-FFF2-40B4-BE49-F238E27FC236}">
                  <a16:creationId xmlns:a16="http://schemas.microsoft.com/office/drawing/2014/main" id="{9EEFED6E-8D0E-2FC0-116C-7B21F1C5B7DD}"/>
                </a:ext>
              </a:extLst>
            </p:cNvPr>
            <p:cNvSpPr txBox="1">
              <a:spLocks/>
            </p:cNvSpPr>
            <p:nvPr/>
          </p:nvSpPr>
          <p:spPr>
            <a:xfrm>
              <a:off x="6711317" y="2121040"/>
              <a:ext cx="5302883" cy="395562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endParaRPr lang="en-US" sz="1600" dirty="0">
                <a:solidFill>
                  <a:schemeClr val="tx2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1" name="Text Placeholder 1">
              <a:extLst>
                <a:ext uri="{FF2B5EF4-FFF2-40B4-BE49-F238E27FC236}">
                  <a16:creationId xmlns:a16="http://schemas.microsoft.com/office/drawing/2014/main" id="{6F9B2463-1136-3E43-9228-7703B26F7393}"/>
                </a:ext>
              </a:extLst>
            </p:cNvPr>
            <p:cNvSpPr txBox="1">
              <a:spLocks/>
            </p:cNvSpPr>
            <p:nvPr/>
          </p:nvSpPr>
          <p:spPr>
            <a:xfrm>
              <a:off x="6685917" y="1614704"/>
              <a:ext cx="3816983" cy="395562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dirty="0"/>
                <a:t>Deep Banking Domain Knowledge</a:t>
              </a:r>
            </a:p>
          </p:txBody>
        </p:sp>
        <p:sp>
          <p:nvSpPr>
            <p:cNvPr id="22" name="Text Placeholder 2">
              <a:extLst>
                <a:ext uri="{FF2B5EF4-FFF2-40B4-BE49-F238E27FC236}">
                  <a16:creationId xmlns:a16="http://schemas.microsoft.com/office/drawing/2014/main" id="{34962E85-3FE7-598A-5F07-D5386E273076}"/>
                </a:ext>
              </a:extLst>
            </p:cNvPr>
            <p:cNvSpPr txBox="1">
              <a:spLocks/>
            </p:cNvSpPr>
            <p:nvPr/>
          </p:nvSpPr>
          <p:spPr>
            <a:xfrm>
              <a:off x="6209601" y="2764301"/>
              <a:ext cx="439953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accent1"/>
                  </a:solidFill>
                  <a:latin typeface="+mj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02</a:t>
              </a:r>
            </a:p>
          </p:txBody>
        </p:sp>
        <p:sp>
          <p:nvSpPr>
            <p:cNvPr id="23" name="Text Placeholder 7">
              <a:extLst>
                <a:ext uri="{FF2B5EF4-FFF2-40B4-BE49-F238E27FC236}">
                  <a16:creationId xmlns:a16="http://schemas.microsoft.com/office/drawing/2014/main" id="{DE900BB7-0CF3-1EB3-AAED-DE86CB735FFF}"/>
                </a:ext>
              </a:extLst>
            </p:cNvPr>
            <p:cNvSpPr txBox="1">
              <a:spLocks/>
            </p:cNvSpPr>
            <p:nvPr/>
          </p:nvSpPr>
          <p:spPr>
            <a:xfrm>
              <a:off x="6812917" y="3335853"/>
              <a:ext cx="5302883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SzPct val="70000"/>
                <a:buFont typeface="Arial" panose="020B0604020202020204" pitchFamily="34" charset="0"/>
                <a:buNone/>
                <a:tabLst/>
                <a:defRPr sz="2400" b="0" i="0" kern="1200">
                  <a:solidFill>
                    <a:schemeClr val="tx1"/>
                  </a:solidFill>
                  <a:latin typeface="+mn-lt"/>
                  <a:ea typeface="Oracle Sans" panose="020B0503020204020204" pitchFamily="34" charset="0"/>
                  <a:cs typeface="Oracle Sans" panose="020B05030202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600" dirty="0">
                <a:solidFill>
                  <a:schemeClr val="tx2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4" name="Text Placeholder 1">
              <a:extLst>
                <a:ext uri="{FF2B5EF4-FFF2-40B4-BE49-F238E27FC236}">
                  <a16:creationId xmlns:a16="http://schemas.microsoft.com/office/drawing/2014/main" id="{E39ED7C6-A323-CE92-503F-29101CE8A634}"/>
                </a:ext>
              </a:extLst>
            </p:cNvPr>
            <p:cNvSpPr txBox="1">
              <a:spLocks/>
            </p:cNvSpPr>
            <p:nvPr/>
          </p:nvSpPr>
          <p:spPr>
            <a:xfrm>
              <a:off x="6812917" y="2719251"/>
              <a:ext cx="3816983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SzPct val="70000"/>
                <a:buFont typeface="Arial" panose="020B0604020202020204" pitchFamily="34" charset="0"/>
                <a:buNone/>
                <a:tabLst/>
                <a:defRPr sz="2400" b="0" i="0" kern="1200">
                  <a:solidFill>
                    <a:schemeClr val="tx1"/>
                  </a:solidFill>
                  <a:latin typeface="+mn-lt"/>
                  <a:ea typeface="Oracle Sans" panose="020B0503020204020204" pitchFamily="34" charset="0"/>
                  <a:cs typeface="Oracle Sans" panose="020B05030202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/>
                <a:t>Enterprise-Grade Implementations</a:t>
              </a:r>
            </a:p>
          </p:txBody>
        </p:sp>
        <p:sp>
          <p:nvSpPr>
            <p:cNvPr id="25" name="Text Placeholder 2">
              <a:extLst>
                <a:ext uri="{FF2B5EF4-FFF2-40B4-BE49-F238E27FC236}">
                  <a16:creationId xmlns:a16="http://schemas.microsoft.com/office/drawing/2014/main" id="{DA51A441-1D73-D86C-D648-4D813284F211}"/>
                </a:ext>
              </a:extLst>
            </p:cNvPr>
            <p:cNvSpPr txBox="1">
              <a:spLocks/>
            </p:cNvSpPr>
            <p:nvPr/>
          </p:nvSpPr>
          <p:spPr>
            <a:xfrm>
              <a:off x="6209601" y="3855460"/>
              <a:ext cx="439953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accent1"/>
                  </a:solidFill>
                  <a:latin typeface="+mj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03</a:t>
              </a:r>
            </a:p>
          </p:txBody>
        </p:sp>
        <p:sp>
          <p:nvSpPr>
            <p:cNvPr id="26" name="Text Placeholder 7">
              <a:extLst>
                <a:ext uri="{FF2B5EF4-FFF2-40B4-BE49-F238E27FC236}">
                  <a16:creationId xmlns:a16="http://schemas.microsoft.com/office/drawing/2014/main" id="{B08E310E-6894-9E54-D449-A8418DB96DDD}"/>
                </a:ext>
              </a:extLst>
            </p:cNvPr>
            <p:cNvSpPr txBox="1">
              <a:spLocks/>
            </p:cNvSpPr>
            <p:nvPr/>
          </p:nvSpPr>
          <p:spPr>
            <a:xfrm>
              <a:off x="6812917" y="4521357"/>
              <a:ext cx="5302883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SzPct val="70000"/>
                <a:buFont typeface="Arial" panose="020B0604020202020204" pitchFamily="34" charset="0"/>
                <a:buNone/>
                <a:tabLst/>
                <a:defRPr sz="2400" b="0" i="0" kern="1200">
                  <a:solidFill>
                    <a:schemeClr val="tx1"/>
                  </a:solidFill>
                  <a:latin typeface="+mn-lt"/>
                  <a:ea typeface="Oracle Sans" panose="020B0503020204020204" pitchFamily="34" charset="0"/>
                  <a:cs typeface="Oracle Sans" panose="020B05030202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600" dirty="0">
                <a:solidFill>
                  <a:schemeClr val="tx2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7" name="Text Placeholder 1">
              <a:extLst>
                <a:ext uri="{FF2B5EF4-FFF2-40B4-BE49-F238E27FC236}">
                  <a16:creationId xmlns:a16="http://schemas.microsoft.com/office/drawing/2014/main" id="{B7961AB2-1F05-5CA2-AA52-4F46C3F01383}"/>
                </a:ext>
              </a:extLst>
            </p:cNvPr>
            <p:cNvSpPr txBox="1">
              <a:spLocks/>
            </p:cNvSpPr>
            <p:nvPr/>
          </p:nvSpPr>
          <p:spPr>
            <a:xfrm>
              <a:off x="6812917" y="3823110"/>
              <a:ext cx="3816983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SzPct val="70000"/>
                <a:buFont typeface="Arial" panose="020B0604020202020204" pitchFamily="34" charset="0"/>
                <a:buNone/>
                <a:tabLst/>
                <a:defRPr sz="2400" b="0" i="0" kern="1200">
                  <a:solidFill>
                    <a:schemeClr val="tx1"/>
                  </a:solidFill>
                  <a:latin typeface="+mn-lt"/>
                  <a:ea typeface="Oracle Sans" panose="020B0503020204020204" pitchFamily="34" charset="0"/>
                  <a:cs typeface="Oracle Sans" panose="020B05030202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/>
                <a:t>Research-Backed Strategy</a:t>
              </a:r>
            </a:p>
          </p:txBody>
        </p:sp>
        <p:sp>
          <p:nvSpPr>
            <p:cNvPr id="28" name="Text Placeholder 2">
              <a:extLst>
                <a:ext uri="{FF2B5EF4-FFF2-40B4-BE49-F238E27FC236}">
                  <a16:creationId xmlns:a16="http://schemas.microsoft.com/office/drawing/2014/main" id="{32A9D531-1307-9ACF-8FB4-5F6632F03C32}"/>
                </a:ext>
              </a:extLst>
            </p:cNvPr>
            <p:cNvSpPr txBox="1">
              <a:spLocks/>
            </p:cNvSpPr>
            <p:nvPr/>
          </p:nvSpPr>
          <p:spPr>
            <a:xfrm>
              <a:off x="6209601" y="4916037"/>
              <a:ext cx="439953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accent1"/>
                  </a:solidFill>
                  <a:latin typeface="+mj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04</a:t>
              </a:r>
            </a:p>
          </p:txBody>
        </p:sp>
        <p:sp>
          <p:nvSpPr>
            <p:cNvPr id="29" name="Text Placeholder 1">
              <a:extLst>
                <a:ext uri="{FF2B5EF4-FFF2-40B4-BE49-F238E27FC236}">
                  <a16:creationId xmlns:a16="http://schemas.microsoft.com/office/drawing/2014/main" id="{EEDF134C-642C-E580-B5F6-19D9FEFD241C}"/>
                </a:ext>
              </a:extLst>
            </p:cNvPr>
            <p:cNvSpPr txBox="1">
              <a:spLocks/>
            </p:cNvSpPr>
            <p:nvPr/>
          </p:nvSpPr>
          <p:spPr>
            <a:xfrm>
              <a:off x="6812917" y="4870987"/>
              <a:ext cx="3816983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SzPct val="70000"/>
                <a:buFont typeface="Arial" panose="020B0604020202020204" pitchFamily="34" charset="0"/>
                <a:buNone/>
                <a:tabLst/>
                <a:defRPr sz="2400" b="0" i="0" kern="1200">
                  <a:solidFill>
                    <a:schemeClr val="tx1"/>
                  </a:solidFill>
                  <a:latin typeface="+mn-lt"/>
                  <a:ea typeface="Oracle Sans" panose="020B0503020204020204" pitchFamily="34" charset="0"/>
                  <a:cs typeface="Oracle Sans" panose="020B05030202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/>
                <a:t>Partnership Approach</a:t>
              </a:r>
            </a:p>
          </p:txBody>
        </p:sp>
        <p:sp>
          <p:nvSpPr>
            <p:cNvPr id="30" name="Text Placeholder 2">
              <a:extLst>
                <a:ext uri="{FF2B5EF4-FFF2-40B4-BE49-F238E27FC236}">
                  <a16:creationId xmlns:a16="http://schemas.microsoft.com/office/drawing/2014/main" id="{D16214D3-4010-2F69-FAA4-6F4072EF45A0}"/>
                </a:ext>
              </a:extLst>
            </p:cNvPr>
            <p:cNvSpPr txBox="1">
              <a:spLocks/>
            </p:cNvSpPr>
            <p:nvPr/>
          </p:nvSpPr>
          <p:spPr>
            <a:xfrm>
              <a:off x="6209601" y="1642650"/>
              <a:ext cx="439953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accent1"/>
                  </a:solidFill>
                  <a:latin typeface="+mj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01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F1F4037-85D7-2B82-C85E-61BC9E77A7A7}"/>
                </a:ext>
              </a:extLst>
            </p:cNvPr>
            <p:cNvSpPr txBox="1"/>
            <p:nvPr/>
          </p:nvSpPr>
          <p:spPr>
            <a:xfrm>
              <a:off x="6724016" y="5214284"/>
              <a:ext cx="560734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We succeed when you succeed- our engagement model aligns incentives with your outcomes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CA816D4-2678-630A-57D3-8EBAE5ED62F8}"/>
                </a:ext>
              </a:extLst>
            </p:cNvPr>
            <p:cNvSpPr txBox="1"/>
            <p:nvPr/>
          </p:nvSpPr>
          <p:spPr>
            <a:xfrm>
              <a:off x="6724017" y="4170603"/>
              <a:ext cx="53917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Solutions informed by Gartner, Forrester, Selent insights- ensuring you’re ahead of trends, not chasing them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59D265D-71B9-52B1-0204-34EFED94F9CE}"/>
                </a:ext>
              </a:extLst>
            </p:cNvPr>
            <p:cNvSpPr txBox="1"/>
            <p:nvPr/>
          </p:nvSpPr>
          <p:spPr>
            <a:xfrm>
              <a:off x="6724017" y="3063400"/>
              <a:ext cx="542988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Successfully deployed complex platforms for institutions processing millions of daily transactions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8348AC5-BC0B-F894-4BD5-6895BDBD8F51}"/>
                </a:ext>
              </a:extLst>
            </p:cNvPr>
            <p:cNvSpPr txBox="1"/>
            <p:nvPr/>
          </p:nvSpPr>
          <p:spPr>
            <a:xfrm>
              <a:off x="6685918" y="1936327"/>
              <a:ext cx="542988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Banking veterans combined with technology innovators who understand both legacy constraints and future possibilities</a:t>
              </a:r>
            </a:p>
          </p:txBody>
        </p:sp>
      </p:grp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48BE1170-1A16-40FF-22D5-C63010D7AE2E}"/>
              </a:ext>
            </a:extLst>
          </p:cNvPr>
          <p:cNvSpPr txBox="1">
            <a:spLocks/>
          </p:cNvSpPr>
          <p:nvPr/>
        </p:nvSpPr>
        <p:spPr>
          <a:xfrm>
            <a:off x="284519" y="1116550"/>
            <a:ext cx="11616079" cy="3305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Deep Domain Expertise, Enterprise-Grade Solutions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DABA6B7-3A65-82AF-27ED-FCEFEC349AC8}"/>
              </a:ext>
            </a:extLst>
          </p:cNvPr>
          <p:cNvSpPr/>
          <p:nvPr/>
        </p:nvSpPr>
        <p:spPr>
          <a:xfrm rot="1231241">
            <a:off x="6791464" y="1123275"/>
            <a:ext cx="5353140" cy="4424083"/>
          </a:xfrm>
          <a:prstGeom prst="ellipse">
            <a:avLst/>
          </a:prstGeom>
          <a:solidFill>
            <a:schemeClr val="accent1">
              <a:alpha val="18596"/>
            </a:schemeClr>
          </a:solidFill>
          <a:ln>
            <a:noFill/>
          </a:ln>
          <a:effectLst>
            <a:outerShdw dist="50800" sx="1000" sy="1000" algn="ctr" rotWithShape="0">
              <a:srgbClr val="000000"/>
            </a:outerShdw>
            <a:softEdge rad="403077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E7C818B5-97B2-07F2-094F-5410206041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8" r="54342" b="8207"/>
          <a:stretch>
            <a:fillRect/>
          </a:stretch>
        </p:blipFill>
        <p:spPr bwMode="auto">
          <a:xfrm rot="21419614">
            <a:off x="7403646" y="687851"/>
            <a:ext cx="1927182" cy="453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F835CED2-15EF-995A-27E7-EF59020794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84" t="6949" r="5529"/>
          <a:stretch>
            <a:fillRect/>
          </a:stretch>
        </p:blipFill>
        <p:spPr bwMode="auto">
          <a:xfrm rot="188439">
            <a:off x="9327072" y="1811949"/>
            <a:ext cx="2087359" cy="4238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954363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1C2BECF-36E0-92DB-62DC-F39B4064C3AE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62000" y="3739210"/>
            <a:ext cx="5870448" cy="1247481"/>
          </a:xfrm>
        </p:spPr>
        <p:txBody>
          <a:bodyPr/>
          <a:lstStyle/>
          <a:p>
            <a:r>
              <a:rPr lang="en-US" dirty="0"/>
              <a:t>Let’s build that future together. Schedule a strategic discovery session or request a customized demo to see Appzillon in action tailored to your priorities.</a:t>
            </a:r>
          </a:p>
          <a:p>
            <a:endParaRPr lang="en-US" dirty="0"/>
          </a:p>
          <a:p>
            <a:r>
              <a:rPr lang="en-US" dirty="0"/>
              <a:t>Write to us at </a:t>
            </a:r>
            <a:r>
              <a:rPr lang="en-US" b="1" dirty="0" err="1"/>
              <a:t>marketing@i-exceed.com</a:t>
            </a:r>
            <a:endParaRPr lang="en-US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F15634-D95A-F1BE-FB50-0821AA4412FA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62000" y="3041241"/>
            <a:ext cx="4992757" cy="539150"/>
          </a:xfrm>
        </p:spPr>
        <p:txBody>
          <a:bodyPr/>
          <a:lstStyle/>
          <a:p>
            <a:r>
              <a:rPr lang="en-US" dirty="0"/>
              <a:t>From an app to an ecosystem. From a service to an experience.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AD5A9B-C65E-E524-5921-A8FF5A8773F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67508" y="1855239"/>
            <a:ext cx="3789835" cy="1133907"/>
          </a:xfrm>
        </p:spPr>
        <p:txBody>
          <a:bodyPr/>
          <a:lstStyle/>
          <a:p>
            <a:r>
              <a:rPr lang="en-US" dirty="0"/>
              <a:t>Let’s Build the Future Together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4356C8-280C-0CD8-63DD-9ED95C7E587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534658" y="1903640"/>
            <a:ext cx="2987038" cy="29870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73E499-294A-6CCF-27B9-B5C014C27B8F}"/>
              </a:ext>
            </a:extLst>
          </p:cNvPr>
          <p:cNvSpPr txBox="1"/>
          <p:nvPr/>
        </p:nvSpPr>
        <p:spPr>
          <a:xfrm>
            <a:off x="7522465" y="5100991"/>
            <a:ext cx="3011424" cy="377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Scan to get in touch with us</a:t>
            </a:r>
          </a:p>
        </p:txBody>
      </p:sp>
    </p:spTree>
    <p:extLst>
      <p:ext uri="{BB962C8B-B14F-4D97-AF65-F5344CB8AC3E}">
        <p14:creationId xmlns:p14="http://schemas.microsoft.com/office/powerpoint/2010/main" val="633831757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3951095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i-exceed Presentation Template">
  <a:themeElements>
    <a:clrScheme name="i-exceed Presentation Template">
      <a:dk1>
        <a:srgbClr val="03142E"/>
      </a:dk1>
      <a:lt1>
        <a:srgbClr val="EFF2F1"/>
      </a:lt1>
      <a:dk2>
        <a:srgbClr val="131313"/>
      </a:dk2>
      <a:lt2>
        <a:srgbClr val="FCFCFC"/>
      </a:lt2>
      <a:accent1>
        <a:srgbClr val="FF8C00"/>
      </a:accent1>
      <a:accent2>
        <a:srgbClr val="608072"/>
      </a:accent2>
      <a:accent3>
        <a:srgbClr val="E9EB9E"/>
      </a:accent3>
      <a:accent4>
        <a:srgbClr val="4169A6"/>
      </a:accent4>
      <a:accent5>
        <a:srgbClr val="BF6900"/>
      </a:accent5>
      <a:accent6>
        <a:srgbClr val="34453D"/>
      </a:accent6>
      <a:hlink>
        <a:srgbClr val="89B3F4"/>
      </a:hlink>
      <a:folHlink>
        <a:srgbClr val="FFB254"/>
      </a:folHlink>
    </a:clrScheme>
    <a:fontScheme name="i-ecxeed Technology Solutions">
      <a:majorFont>
        <a:latin typeface="Arial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-exceed Presentation Template" id="{3C7591EE-327A-284D-9BF5-36E6B0AB1668}" vid="{964046D3-93B9-254C-8CE6-A0F2DEA4C6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i-exceed Presentation Template</Template>
  <TotalTime>5699</TotalTime>
  <Words>696</Words>
  <Application>Microsoft Office PowerPoint</Application>
  <PresentationFormat>Widescreen</PresentationFormat>
  <Paragraphs>93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i-exceed Presentation Template</vt:lpstr>
      <vt:lpstr>The Future of Banking is Now</vt:lpstr>
      <vt:lpstr>The Digital Experience Gap</vt:lpstr>
      <vt:lpstr>The SuperApp Opportunity</vt:lpstr>
      <vt:lpstr>The Appzillon Advantage</vt:lpstr>
      <vt:lpstr>Value Delivered</vt:lpstr>
      <vt:lpstr>Why i-exceed?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Vishnu Hareesh</dc:creator>
  <cp:lastModifiedBy>Vishnu Hareesh</cp:lastModifiedBy>
  <cp:revision>16</cp:revision>
  <dcterms:created xsi:type="dcterms:W3CDTF">2025-09-30T07:34:49Z</dcterms:created>
  <dcterms:modified xsi:type="dcterms:W3CDTF">2025-11-03T06:22:54Z</dcterms:modified>
</cp:coreProperties>
</file>