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73" r:id="rId3"/>
    <p:sldId id="275" r:id="rId4"/>
    <p:sldId id="267" r:id="rId5"/>
    <p:sldId id="265" r:id="rId6"/>
    <p:sldId id="266" r:id="rId7"/>
    <p:sldId id="274" r:id="rId8"/>
    <p:sldId id="271" r:id="rId9"/>
    <p:sldId id="272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FF22D-055A-D04D-902F-6F37F3D941DD}" v="362" dt="2025-11-03T06:27:32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1348"/>
  </p:normalViewPr>
  <p:slideViewPr>
    <p:cSldViewPr snapToGrid="0">
      <p:cViewPr varScale="1">
        <p:scale>
          <a:sx n="111" d="100"/>
          <a:sy n="111" d="100"/>
        </p:scale>
        <p:origin x="92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redo custSel addSld delSld modSld sldOrd">
      <pc:chgData name="Vishnu Hareesh" userId="12a48beb-2ac5-4a6f-9665-11797e75fa7d" providerId="ADAL" clId="{67911371-1A31-5E38-86A4-D3FE1D7879A1}" dt="2025-11-03T06:27:35.865" v="4124" actId="1036"/>
      <pc:docMkLst>
        <pc:docMk/>
      </pc:docMkLst>
      <pc:sldChg chg="addSp delSp modSp mod">
        <pc:chgData name="Vishnu Hareesh" userId="12a48beb-2ac5-4a6f-9665-11797e75fa7d" providerId="ADAL" clId="{67911371-1A31-5E38-86A4-D3FE1D7879A1}" dt="2025-10-22T06:24:40.239" v="3881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20T12:55:16.069" v="56" actId="20577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5-10-20T12:53:17.538" v="28" actId="20577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5-10-20T12:53:09.202" v="8" actId="20577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5-10-20T12:52:54.517" v="5" actId="20577"/>
          <ac:spMkLst>
            <pc:docMk/>
            <pc:sldMk cId="237865533" sldId="257"/>
            <ac:spMk id="6" creationId="{2D685A70-5A1B-ACD2-20E4-BE45708ED0CD}"/>
          </ac:spMkLst>
        </pc:spChg>
        <pc:picChg chg="add mod">
          <ac:chgData name="Vishnu Hareesh" userId="12a48beb-2ac5-4a6f-9665-11797e75fa7d" providerId="ADAL" clId="{67911371-1A31-5E38-86A4-D3FE1D7879A1}" dt="2025-10-22T06:24:40.239" v="3881"/>
          <ac:picMkLst>
            <pc:docMk/>
            <pc:sldMk cId="237865533" sldId="257"/>
            <ac:picMk id="8" creationId="{898928E0-1103-34A3-C2A7-634B8DE405F4}"/>
          </ac:picMkLst>
        </pc:picChg>
      </pc:sldChg>
      <pc:sldChg chg="addSp delSp modSp mod ord">
        <pc:chgData name="Vishnu Hareesh" userId="12a48beb-2ac5-4a6f-9665-11797e75fa7d" providerId="ADAL" clId="{67911371-1A31-5E38-86A4-D3FE1D7879A1}" dt="2025-10-22T06:32:52.380" v="3909" actId="1076"/>
        <pc:sldMkLst>
          <pc:docMk/>
          <pc:sldMk cId="2137983086" sldId="265"/>
        </pc:sldMkLst>
        <pc:spChg chg="mod">
          <ac:chgData name="Vishnu Hareesh" userId="12a48beb-2ac5-4a6f-9665-11797e75fa7d" providerId="ADAL" clId="{67911371-1A31-5E38-86A4-D3FE1D7879A1}" dt="2025-10-22T06:32:28.962" v="3883" actId="1076"/>
          <ac:spMkLst>
            <pc:docMk/>
            <pc:sldMk cId="2137983086" sldId="265"/>
            <ac:spMk id="2" creationId="{B6F69E65-79FC-1A57-876D-51F9374A4EF5}"/>
          </ac:spMkLst>
        </pc:spChg>
        <pc:spChg chg="mod">
          <ac:chgData name="Vishnu Hareesh" userId="12a48beb-2ac5-4a6f-9665-11797e75fa7d" providerId="ADAL" clId="{67911371-1A31-5E38-86A4-D3FE1D7879A1}" dt="2025-10-20T13:46:17.910" v="1493"/>
          <ac:spMkLst>
            <pc:docMk/>
            <pc:sldMk cId="2137983086" sldId="265"/>
            <ac:spMk id="7" creationId="{F27AF04E-B3B1-A0EA-096A-8F5B58DFE762}"/>
          </ac:spMkLst>
        </pc:spChg>
        <pc:spChg chg="mod">
          <ac:chgData name="Vishnu Hareesh" userId="12a48beb-2ac5-4a6f-9665-11797e75fa7d" providerId="ADAL" clId="{67911371-1A31-5E38-86A4-D3FE1D7879A1}" dt="2025-10-20T13:44:37.149" v="1389" actId="20577"/>
          <ac:spMkLst>
            <pc:docMk/>
            <pc:sldMk cId="2137983086" sldId="265"/>
            <ac:spMk id="8" creationId="{DFF943A8-1D6C-7116-BC17-BA1BDDA1BB31}"/>
          </ac:spMkLst>
        </pc:spChg>
        <pc:spChg chg="mod">
          <ac:chgData name="Vishnu Hareesh" userId="12a48beb-2ac5-4a6f-9665-11797e75fa7d" providerId="ADAL" clId="{67911371-1A31-5E38-86A4-D3FE1D7879A1}" dt="2025-10-20T13:46:47.610" v="1522" actId="1036"/>
          <ac:spMkLst>
            <pc:docMk/>
            <pc:sldMk cId="2137983086" sldId="265"/>
            <ac:spMk id="9" creationId="{4D801BDA-D974-E5D4-3CC7-6E98A837C8BE}"/>
          </ac:spMkLst>
        </pc:spChg>
        <pc:spChg chg="mod">
          <ac:chgData name="Vishnu Hareesh" userId="12a48beb-2ac5-4a6f-9665-11797e75fa7d" providerId="ADAL" clId="{67911371-1A31-5E38-86A4-D3FE1D7879A1}" dt="2025-10-20T13:46:17.910" v="1493"/>
          <ac:spMkLst>
            <pc:docMk/>
            <pc:sldMk cId="2137983086" sldId="265"/>
            <ac:spMk id="10" creationId="{BFF06227-83AB-8F85-BCC8-F47EDF100224}"/>
          </ac:spMkLst>
        </pc:spChg>
        <pc:spChg chg="mod">
          <ac:chgData name="Vishnu Hareesh" userId="12a48beb-2ac5-4a6f-9665-11797e75fa7d" providerId="ADAL" clId="{67911371-1A31-5E38-86A4-D3FE1D7879A1}" dt="2025-10-20T13:46:47.610" v="1522" actId="1036"/>
          <ac:spMkLst>
            <pc:docMk/>
            <pc:sldMk cId="2137983086" sldId="265"/>
            <ac:spMk id="11" creationId="{F0D03728-B762-5CDB-CC91-6A181D383AAD}"/>
          </ac:spMkLst>
        </pc:spChg>
        <pc:spChg chg="mod">
          <ac:chgData name="Vishnu Hareesh" userId="12a48beb-2ac5-4a6f-9665-11797e75fa7d" providerId="ADAL" clId="{67911371-1A31-5E38-86A4-D3FE1D7879A1}" dt="2025-10-20T13:47:06.737" v="1541" actId="1036"/>
          <ac:spMkLst>
            <pc:docMk/>
            <pc:sldMk cId="2137983086" sldId="265"/>
            <ac:spMk id="12" creationId="{B84FC2DD-0ADC-C269-F870-A0F51FEBF0B6}"/>
          </ac:spMkLst>
        </pc:spChg>
        <pc:spChg chg="mod">
          <ac:chgData name="Vishnu Hareesh" userId="12a48beb-2ac5-4a6f-9665-11797e75fa7d" providerId="ADAL" clId="{67911371-1A31-5E38-86A4-D3FE1D7879A1}" dt="2025-10-20T13:47:06.737" v="1541" actId="1036"/>
          <ac:spMkLst>
            <pc:docMk/>
            <pc:sldMk cId="2137983086" sldId="265"/>
            <ac:spMk id="14" creationId="{B4A63A9A-2CDA-901E-2157-94A9B78C783B}"/>
          </ac:spMkLst>
        </pc:spChg>
        <pc:spChg chg="mod">
          <ac:chgData name="Vishnu Hareesh" userId="12a48beb-2ac5-4a6f-9665-11797e75fa7d" providerId="ADAL" clId="{67911371-1A31-5E38-86A4-D3FE1D7879A1}" dt="2025-10-22T06:32:27.318" v="3882" actId="14826"/>
          <ac:spMkLst>
            <pc:docMk/>
            <pc:sldMk cId="2137983086" sldId="265"/>
            <ac:spMk id="16" creationId="{8A3F179D-51B4-F33D-ECA2-93F1EE4ED0C1}"/>
          </ac:spMkLst>
        </pc:spChg>
        <pc:spChg chg="mod">
          <ac:chgData name="Vishnu Hareesh" userId="12a48beb-2ac5-4a6f-9665-11797e75fa7d" providerId="ADAL" clId="{67911371-1A31-5E38-86A4-D3FE1D7879A1}" dt="2025-10-20T13:46:17.910" v="1493"/>
          <ac:spMkLst>
            <pc:docMk/>
            <pc:sldMk cId="2137983086" sldId="265"/>
            <ac:spMk id="17" creationId="{52BDE613-CC9F-9F2C-E8A6-32538371C5DC}"/>
          </ac:spMkLst>
        </pc:spChg>
        <pc:spChg chg="mod">
          <ac:chgData name="Vishnu Hareesh" userId="12a48beb-2ac5-4a6f-9665-11797e75fa7d" providerId="ADAL" clId="{67911371-1A31-5E38-86A4-D3FE1D7879A1}" dt="2025-10-22T06:32:27.318" v="3882" actId="14826"/>
          <ac:spMkLst>
            <pc:docMk/>
            <pc:sldMk cId="2137983086" sldId="265"/>
            <ac:spMk id="18" creationId="{EDDF321E-75CB-0070-6411-8DAC5FF62BC7}"/>
          </ac:spMkLst>
        </pc:spChg>
        <pc:spChg chg="mod">
          <ac:chgData name="Vishnu Hareesh" userId="12a48beb-2ac5-4a6f-9665-11797e75fa7d" providerId="ADAL" clId="{67911371-1A31-5E38-86A4-D3FE1D7879A1}" dt="2025-10-21T04:29:07.063" v="3726" actId="33524"/>
          <ac:spMkLst>
            <pc:docMk/>
            <pc:sldMk cId="2137983086" sldId="265"/>
            <ac:spMk id="19" creationId="{85007B37-ACA2-E2ED-43FB-02035A72EEFF}"/>
          </ac:spMkLst>
        </pc:spChg>
        <pc:spChg chg="mod">
          <ac:chgData name="Vishnu Hareesh" userId="12a48beb-2ac5-4a6f-9665-11797e75fa7d" providerId="ADAL" clId="{67911371-1A31-5E38-86A4-D3FE1D7879A1}" dt="2025-10-20T13:47:02.871" v="1534" actId="14100"/>
          <ac:spMkLst>
            <pc:docMk/>
            <pc:sldMk cId="2137983086" sldId="265"/>
            <ac:spMk id="20" creationId="{763B7F02-1A43-BFB2-B94F-37C4B72DAA8A}"/>
          </ac:spMkLst>
        </pc:spChg>
        <pc:spChg chg="mod">
          <ac:chgData name="Vishnu Hareesh" userId="12a48beb-2ac5-4a6f-9665-11797e75fa7d" providerId="ADAL" clId="{67911371-1A31-5E38-86A4-D3FE1D7879A1}" dt="2025-10-20T13:46:50.979" v="1523" actId="14100"/>
          <ac:spMkLst>
            <pc:docMk/>
            <pc:sldMk cId="2137983086" sldId="265"/>
            <ac:spMk id="21" creationId="{DD538A94-9425-E261-FA36-97696C6258D7}"/>
          </ac:spMkLst>
        </pc:spChg>
        <pc:spChg chg="mod">
          <ac:chgData name="Vishnu Hareesh" userId="12a48beb-2ac5-4a6f-9665-11797e75fa7d" providerId="ADAL" clId="{67911371-1A31-5E38-86A4-D3FE1D7879A1}" dt="2025-10-22T06:32:27.318" v="3882" actId="14826"/>
          <ac:spMkLst>
            <pc:docMk/>
            <pc:sldMk cId="2137983086" sldId="265"/>
            <ac:spMk id="22" creationId="{728B84DE-0DE2-7BA8-182C-18A08A4D87EF}"/>
          </ac:spMkLst>
        </pc:spChg>
        <pc:grpChg chg="add mod">
          <ac:chgData name="Vishnu Hareesh" userId="12a48beb-2ac5-4a6f-9665-11797e75fa7d" providerId="ADAL" clId="{67911371-1A31-5E38-86A4-D3FE1D7879A1}" dt="2025-10-22T06:32:52.380" v="3909" actId="1076"/>
          <ac:grpSpMkLst>
            <pc:docMk/>
            <pc:sldMk cId="2137983086" sldId="265"/>
            <ac:grpSpMk id="13" creationId="{EE30C072-AA61-2D3F-46BF-6FA494DE460D}"/>
          </ac:grpSpMkLst>
        </pc:grpChg>
        <pc:picChg chg="mod">
          <ac:chgData name="Vishnu Hareesh" userId="12a48beb-2ac5-4a6f-9665-11797e75fa7d" providerId="ADAL" clId="{67911371-1A31-5E38-86A4-D3FE1D7879A1}" dt="2025-10-22T06:32:27.318" v="3882" actId="14826"/>
          <ac:picMkLst>
            <pc:docMk/>
            <pc:sldMk cId="2137983086" sldId="265"/>
            <ac:picMk id="15" creationId="{55DA0477-30A5-3A24-C2AA-1331C7CEACC8}"/>
          </ac:picMkLst>
        </pc:picChg>
      </pc:sldChg>
      <pc:sldChg chg="addSp delSp modSp mod ord">
        <pc:chgData name="Vishnu Hareesh" userId="12a48beb-2ac5-4a6f-9665-11797e75fa7d" providerId="ADAL" clId="{67911371-1A31-5E38-86A4-D3FE1D7879A1}" dt="2025-10-21T04:34:37.914" v="3868" actId="14100"/>
        <pc:sldMkLst>
          <pc:docMk/>
          <pc:sldMk cId="3250587089" sldId="266"/>
        </pc:sldMkLst>
        <pc:spChg chg="mod">
          <ac:chgData name="Vishnu Hareesh" userId="12a48beb-2ac5-4a6f-9665-11797e75fa7d" providerId="ADAL" clId="{67911371-1A31-5E38-86A4-D3FE1D7879A1}" dt="2025-10-20T13:27:46.665" v="1179" actId="20577"/>
          <ac:spMkLst>
            <pc:docMk/>
            <pc:sldMk cId="3250587089" sldId="266"/>
            <ac:spMk id="2" creationId="{A61D0932-598C-450C-9AB9-6E1905808933}"/>
          </ac:spMkLst>
        </pc:spChg>
        <pc:spChg chg="mod">
          <ac:chgData name="Vishnu Hareesh" userId="12a48beb-2ac5-4a6f-9665-11797e75fa7d" providerId="ADAL" clId="{67911371-1A31-5E38-86A4-D3FE1D7879A1}" dt="2025-10-20T13:51:27.154" v="1768" actId="20577"/>
          <ac:spMkLst>
            <pc:docMk/>
            <pc:sldMk cId="3250587089" sldId="266"/>
            <ac:spMk id="7" creationId="{352EA94C-CBF6-6C9D-1EC2-B592EE674303}"/>
          </ac:spMkLst>
        </pc:spChg>
        <pc:spChg chg="mod">
          <ac:chgData name="Vishnu Hareesh" userId="12a48beb-2ac5-4a6f-9665-11797e75fa7d" providerId="ADAL" clId="{67911371-1A31-5E38-86A4-D3FE1D7879A1}" dt="2025-10-20T17:17:56.569" v="2058" actId="1036"/>
          <ac:spMkLst>
            <pc:docMk/>
            <pc:sldMk cId="3250587089" sldId="266"/>
            <ac:spMk id="8" creationId="{C9110969-90DB-3325-1394-4139E00BF6C7}"/>
          </ac:spMkLst>
        </pc:spChg>
        <pc:spChg chg="mod">
          <ac:chgData name="Vishnu Hareesh" userId="12a48beb-2ac5-4a6f-9665-11797e75fa7d" providerId="ADAL" clId="{67911371-1A31-5E38-86A4-D3FE1D7879A1}" dt="2025-10-20T13:50:46.128" v="1749" actId="27636"/>
          <ac:spMkLst>
            <pc:docMk/>
            <pc:sldMk cId="3250587089" sldId="266"/>
            <ac:spMk id="9" creationId="{1C8086A6-0092-0BD2-4262-BEEC89D5E3FC}"/>
          </ac:spMkLst>
        </pc:spChg>
        <pc:spChg chg="mod">
          <ac:chgData name="Vishnu Hareesh" userId="12a48beb-2ac5-4a6f-9665-11797e75fa7d" providerId="ADAL" clId="{67911371-1A31-5E38-86A4-D3FE1D7879A1}" dt="2025-10-20T14:05:31.995" v="1798" actId="14100"/>
          <ac:spMkLst>
            <pc:docMk/>
            <pc:sldMk cId="3250587089" sldId="266"/>
            <ac:spMk id="10" creationId="{41759384-ABFB-57EF-F616-2EEFFEC2D867}"/>
          </ac:spMkLst>
        </pc:spChg>
        <pc:spChg chg="mod">
          <ac:chgData name="Vishnu Hareesh" userId="12a48beb-2ac5-4a6f-9665-11797e75fa7d" providerId="ADAL" clId="{67911371-1A31-5E38-86A4-D3FE1D7879A1}" dt="2025-10-20T14:05:37.621" v="1800" actId="14100"/>
          <ac:spMkLst>
            <pc:docMk/>
            <pc:sldMk cId="3250587089" sldId="266"/>
            <ac:spMk id="11" creationId="{C46F0661-2F9D-FC7A-6798-16FE8091389E}"/>
          </ac:spMkLst>
        </pc:spChg>
        <pc:spChg chg="mod">
          <ac:chgData name="Vishnu Hareesh" userId="12a48beb-2ac5-4a6f-9665-11797e75fa7d" providerId="ADAL" clId="{67911371-1A31-5E38-86A4-D3FE1D7879A1}" dt="2025-10-21T04:30:57.752" v="3764" actId="1037"/>
          <ac:spMkLst>
            <pc:docMk/>
            <pc:sldMk cId="3250587089" sldId="266"/>
            <ac:spMk id="12" creationId="{7F8C96F8-427B-A987-14FF-44B65B343A12}"/>
          </ac:spMkLst>
        </pc:spChg>
        <pc:picChg chg="add mod">
          <ac:chgData name="Vishnu Hareesh" userId="12a48beb-2ac5-4a6f-9665-11797e75fa7d" providerId="ADAL" clId="{67911371-1A31-5E38-86A4-D3FE1D7879A1}" dt="2025-10-21T04:34:33.425" v="3867" actId="14100"/>
          <ac:picMkLst>
            <pc:docMk/>
            <pc:sldMk cId="3250587089" sldId="266"/>
            <ac:picMk id="6" creationId="{E8BD67C6-262E-4B10-BE71-9A26EA270FF2}"/>
          </ac:picMkLst>
        </pc:picChg>
        <pc:picChg chg="add mod">
          <ac:chgData name="Vishnu Hareesh" userId="12a48beb-2ac5-4a6f-9665-11797e75fa7d" providerId="ADAL" clId="{67911371-1A31-5E38-86A4-D3FE1D7879A1}" dt="2025-10-21T04:34:37.914" v="3868" actId="14100"/>
          <ac:picMkLst>
            <pc:docMk/>
            <pc:sldMk cId="3250587089" sldId="266"/>
            <ac:picMk id="13" creationId="{8F30CA6A-211F-4AA4-58A3-6D9567EFFAFA}"/>
          </ac:picMkLst>
        </pc:picChg>
        <pc:picChg chg="add mod">
          <ac:chgData name="Vishnu Hareesh" userId="12a48beb-2ac5-4a6f-9665-11797e75fa7d" providerId="ADAL" clId="{67911371-1A31-5E38-86A4-D3FE1D7879A1}" dt="2025-10-21T04:34:33.425" v="3867" actId="14100"/>
          <ac:picMkLst>
            <pc:docMk/>
            <pc:sldMk cId="3250587089" sldId="266"/>
            <ac:picMk id="14" creationId="{F9A23F33-1F92-6FC7-4DFC-AFE1A32281F5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20T14:01:18.660" v="1796" actId="1036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20T13:28:49.672" v="1253" actId="20577"/>
          <ac:spMkLst>
            <pc:docMk/>
            <pc:sldMk cId="1843150738" sldId="267"/>
            <ac:spMk id="2" creationId="{DA8301FD-306C-3418-23AB-1DB5BB4E3767}"/>
          </ac:spMkLst>
        </pc:spChg>
        <pc:spChg chg="add mod">
          <ac:chgData name="Vishnu Hareesh" userId="12a48beb-2ac5-4a6f-9665-11797e75fa7d" providerId="ADAL" clId="{67911371-1A31-5E38-86A4-D3FE1D7879A1}" dt="2025-10-20T13:29:36.075" v="1270" actId="1076"/>
          <ac:spMkLst>
            <pc:docMk/>
            <pc:sldMk cId="1843150738" sldId="267"/>
            <ac:spMk id="6" creationId="{3B6CA0E8-E1AA-6A30-AAB4-B3913B154AB2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34" creationId="{3A94DF0F-7D26-60A5-857D-834BAEB3E7A5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39" creationId="{FCA0DA19-6DB2-B75A-5BAD-2FFB38C7792C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42" creationId="{6EBE6DEC-07E2-E494-EEBE-64F19C4D395A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43" creationId="{6D9BC2C1-FBF9-D4A1-839B-D04C4E1252AA}"/>
          </ac:spMkLst>
        </pc:spChg>
        <pc:spChg chg="mod">
          <ac:chgData name="Vishnu Hareesh" userId="12a48beb-2ac5-4a6f-9665-11797e75fa7d" providerId="ADAL" clId="{67911371-1A31-5E38-86A4-D3FE1D7879A1}" dt="2025-10-20T13:43:37.937" v="1355" actId="20577"/>
          <ac:spMkLst>
            <pc:docMk/>
            <pc:sldMk cId="1843150738" sldId="267"/>
            <ac:spMk id="145" creationId="{4248AC90-90B1-6F2E-C5D5-04DA7AD97150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46" creationId="{C1912293-232E-CF34-2E75-5934A4791501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63" creationId="{8BF065C9-8E4F-E965-E97F-0066BEAEEE60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64" creationId="{D5779E46-0C91-1468-7812-2AE4E62BF35D}"/>
          </ac:spMkLst>
        </pc:spChg>
        <pc:spChg chg="mod">
          <ac:chgData name="Vishnu Hareesh" userId="12a48beb-2ac5-4a6f-9665-11797e75fa7d" providerId="ADAL" clId="{67911371-1A31-5E38-86A4-D3FE1D7879A1}" dt="2025-10-20T13:43:30.803" v="1349"/>
          <ac:spMkLst>
            <pc:docMk/>
            <pc:sldMk cId="1843150738" sldId="267"/>
            <ac:spMk id="165" creationId="{0CCE6E17-00B9-B718-AB64-4C5007C67C98}"/>
          </ac:spMkLst>
        </pc:spChg>
        <pc:grpChg chg="mod">
          <ac:chgData name="Vishnu Hareesh" userId="12a48beb-2ac5-4a6f-9665-11797e75fa7d" providerId="ADAL" clId="{67911371-1A31-5E38-86A4-D3FE1D7879A1}" dt="2025-10-20T14:01:18.660" v="1796" actId="1036"/>
          <ac:grpSpMkLst>
            <pc:docMk/>
            <pc:sldMk cId="1843150738" sldId="267"/>
            <ac:grpSpMk id="166" creationId="{EE5DB60D-BF13-8F6B-787C-594E6E8CF1F6}"/>
          </ac:grpSpMkLst>
        </pc:grpChg>
      </pc:sldChg>
      <pc:sldChg chg="modSp mod">
        <pc:chgData name="Vishnu Hareesh" userId="12a48beb-2ac5-4a6f-9665-11797e75fa7d" providerId="ADAL" clId="{67911371-1A31-5E38-86A4-D3FE1D7879A1}" dt="2025-10-20T13:12:43.953" v="778" actId="1076"/>
        <pc:sldMkLst>
          <pc:docMk/>
          <pc:sldMk cId="633831757" sldId="268"/>
        </pc:sldMkLst>
        <pc:spChg chg="mod">
          <ac:chgData name="Vishnu Hareesh" userId="12a48beb-2ac5-4a6f-9665-11797e75fa7d" providerId="ADAL" clId="{67911371-1A31-5E38-86A4-D3FE1D7879A1}" dt="2025-10-20T13:12:43.953" v="778" actId="1076"/>
          <ac:spMkLst>
            <pc:docMk/>
            <pc:sldMk cId="633831757" sldId="268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20T13:12:43.953" v="778" actId="1076"/>
          <ac:spMkLst>
            <pc:docMk/>
            <pc:sldMk cId="633831757" sldId="268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20T13:12:43.953" v="778" actId="1076"/>
          <ac:spMkLst>
            <pc:docMk/>
            <pc:sldMk cId="633831757" sldId="268"/>
            <ac:spMk id="4" creationId="{0BAD5A9B-C65E-E524-5921-A8FF5A8773F8}"/>
          </ac:spMkLst>
        </pc:spChg>
      </pc:sldChg>
      <pc:sldChg chg="addSp delSp modSp mod ord">
        <pc:chgData name="Vishnu Hareesh" userId="12a48beb-2ac5-4a6f-9665-11797e75fa7d" providerId="ADAL" clId="{67911371-1A31-5E38-86A4-D3FE1D7879A1}" dt="2025-10-20T14:06:27.380" v="1809" actId="1037"/>
        <pc:sldMkLst>
          <pc:docMk/>
          <pc:sldMk cId="3356869044" sldId="271"/>
        </pc:sldMkLst>
        <pc:spChg chg="mod">
          <ac:chgData name="Vishnu Hareesh" userId="12a48beb-2ac5-4a6f-9665-11797e75fa7d" providerId="ADAL" clId="{67911371-1A31-5E38-86A4-D3FE1D7879A1}" dt="2025-10-20T13:13:33.449" v="796" actId="20577"/>
          <ac:spMkLst>
            <pc:docMk/>
            <pc:sldMk cId="3356869044" sldId="271"/>
            <ac:spMk id="2" creationId="{B84B927B-163C-09B4-490B-4C8DAFE59AE7}"/>
          </ac:spMkLst>
        </pc:spChg>
        <pc:spChg chg="mod">
          <ac:chgData name="Vishnu Hareesh" userId="12a48beb-2ac5-4a6f-9665-11797e75fa7d" providerId="ADAL" clId="{67911371-1A31-5E38-86A4-D3FE1D7879A1}" dt="2025-10-20T14:06:27.380" v="1809" actId="1037"/>
          <ac:spMkLst>
            <pc:docMk/>
            <pc:sldMk cId="3356869044" sldId="271"/>
            <ac:spMk id="14" creationId="{0D984DEC-8AE2-2B22-BB29-B6249C29CD1D}"/>
          </ac:spMkLst>
        </pc:spChg>
        <pc:spChg chg="mod">
          <ac:chgData name="Vishnu Hareesh" userId="12a48beb-2ac5-4a6f-9665-11797e75fa7d" providerId="ADAL" clId="{67911371-1A31-5E38-86A4-D3FE1D7879A1}" dt="2025-10-20T13:15:03.512" v="891" actId="1038"/>
          <ac:spMkLst>
            <pc:docMk/>
            <pc:sldMk cId="3356869044" sldId="271"/>
            <ac:spMk id="19" creationId="{677BA309-CFE2-8FF0-7FB2-D1EEDFF58EA9}"/>
          </ac:spMkLst>
        </pc:spChg>
        <pc:spChg chg="mod">
          <ac:chgData name="Vishnu Hareesh" userId="12a48beb-2ac5-4a6f-9665-11797e75fa7d" providerId="ADAL" clId="{67911371-1A31-5E38-86A4-D3FE1D7879A1}" dt="2025-10-20T13:24:17.591" v="1055" actId="1076"/>
          <ac:spMkLst>
            <pc:docMk/>
            <pc:sldMk cId="3356869044" sldId="271"/>
            <ac:spMk id="54" creationId="{A7FE2199-9180-FED4-CFFD-C5C1AB6C3A2E}"/>
          </ac:spMkLst>
        </pc:spChg>
        <pc:spChg chg="mod">
          <ac:chgData name="Vishnu Hareesh" userId="12a48beb-2ac5-4a6f-9665-11797e75fa7d" providerId="ADAL" clId="{67911371-1A31-5E38-86A4-D3FE1D7879A1}" dt="2025-10-20T13:15:34.814" v="912" actId="1038"/>
          <ac:spMkLst>
            <pc:docMk/>
            <pc:sldMk cId="3356869044" sldId="271"/>
            <ac:spMk id="55" creationId="{053B9871-93A6-7694-20D4-1BE4A8C8C14B}"/>
          </ac:spMkLst>
        </pc:spChg>
        <pc:spChg chg="mod">
          <ac:chgData name="Vishnu Hareesh" userId="12a48beb-2ac5-4a6f-9665-11797e75fa7d" providerId="ADAL" clId="{67911371-1A31-5E38-86A4-D3FE1D7879A1}" dt="2025-10-20T14:06:23.230" v="1806" actId="1037"/>
          <ac:spMkLst>
            <pc:docMk/>
            <pc:sldMk cId="3356869044" sldId="271"/>
            <ac:spMk id="58" creationId="{6CFEAEB0-25C7-E943-FA55-F6AC29F2FCA2}"/>
          </ac:spMkLst>
        </pc:spChg>
        <pc:spChg chg="mod">
          <ac:chgData name="Vishnu Hareesh" userId="12a48beb-2ac5-4a6f-9665-11797e75fa7d" providerId="ADAL" clId="{67911371-1A31-5E38-86A4-D3FE1D7879A1}" dt="2025-10-20T13:16:44.134" v="1014" actId="1036"/>
          <ac:spMkLst>
            <pc:docMk/>
            <pc:sldMk cId="3356869044" sldId="271"/>
            <ac:spMk id="59" creationId="{C2A7ACEC-2DCE-01D8-F954-6E58034A6F19}"/>
          </ac:spMkLst>
        </pc:spChg>
        <pc:spChg chg="mod">
          <ac:chgData name="Vishnu Hareesh" userId="12a48beb-2ac5-4a6f-9665-11797e75fa7d" providerId="ADAL" clId="{67911371-1A31-5E38-86A4-D3FE1D7879A1}" dt="2025-10-20T13:14:17.716" v="870" actId="20577"/>
          <ac:spMkLst>
            <pc:docMk/>
            <pc:sldMk cId="3356869044" sldId="271"/>
            <ac:spMk id="62" creationId="{9D149ACD-DE08-9480-A233-3DAC2AA8FF76}"/>
          </ac:spMkLst>
        </pc:spChg>
        <pc:spChg chg="mod">
          <ac:chgData name="Vishnu Hareesh" userId="12a48beb-2ac5-4a6f-9665-11797e75fa7d" providerId="ADAL" clId="{67911371-1A31-5E38-86A4-D3FE1D7879A1}" dt="2025-10-20T13:16:39.802" v="1010" actId="20577"/>
          <ac:spMkLst>
            <pc:docMk/>
            <pc:sldMk cId="3356869044" sldId="271"/>
            <ac:spMk id="63" creationId="{A6A7BCCC-894C-49EB-F4A8-98561020B95A}"/>
          </ac:spMkLst>
        </pc:spChg>
        <pc:grpChg chg="mod">
          <ac:chgData name="Vishnu Hareesh" userId="12a48beb-2ac5-4a6f-9665-11797e75fa7d" providerId="ADAL" clId="{67911371-1A31-5E38-86A4-D3FE1D7879A1}" dt="2025-10-20T13:24:47.548" v="1098" actId="1038"/>
          <ac:grpSpMkLst>
            <pc:docMk/>
            <pc:sldMk cId="3356869044" sldId="271"/>
            <ac:grpSpMk id="40" creationId="{BD04205D-D8F9-02CD-F330-FD0D6BA9043B}"/>
          </ac:grpSpMkLst>
        </pc:grpChg>
        <pc:grpChg chg="mod">
          <ac:chgData name="Vishnu Hareesh" userId="12a48beb-2ac5-4a6f-9665-11797e75fa7d" providerId="ADAL" clId="{67911371-1A31-5E38-86A4-D3FE1D7879A1}" dt="2025-10-20T13:15:47.470" v="915" actId="1076"/>
          <ac:grpSpMkLst>
            <pc:docMk/>
            <pc:sldMk cId="3356869044" sldId="271"/>
            <ac:grpSpMk id="53" creationId="{1E4C2DEA-BA3C-877F-1327-ECFDDB5F8151}"/>
          </ac:grpSpMkLst>
        </pc:grpChg>
        <pc:grpChg chg="mod">
          <ac:chgData name="Vishnu Hareesh" userId="12a48beb-2ac5-4a6f-9665-11797e75fa7d" providerId="ADAL" clId="{67911371-1A31-5E38-86A4-D3FE1D7879A1}" dt="2025-10-20T13:24:43.876" v="1087" actId="1038"/>
          <ac:grpSpMkLst>
            <pc:docMk/>
            <pc:sldMk cId="3356869044" sldId="271"/>
            <ac:grpSpMk id="57" creationId="{1519ED7D-9698-59B1-70EA-5A0FF3DDA08B}"/>
          </ac:grpSpMkLst>
        </pc:grpChg>
        <pc:picChg chg="add mod">
          <ac:chgData name="Vishnu Hareesh" userId="12a48beb-2ac5-4a6f-9665-11797e75fa7d" providerId="ADAL" clId="{67911371-1A31-5E38-86A4-D3FE1D7879A1}" dt="2025-10-20T13:24:20.767" v="1060" actId="1038"/>
          <ac:picMkLst>
            <pc:docMk/>
            <pc:sldMk cId="3356869044" sldId="271"/>
            <ac:picMk id="6" creationId="{58DE99EA-E1E4-B1EC-F4A3-B05592F58AF1}"/>
          </ac:picMkLst>
        </pc:picChg>
        <pc:picChg chg="add mod">
          <ac:chgData name="Vishnu Hareesh" userId="12a48beb-2ac5-4a6f-9665-11797e75fa7d" providerId="ADAL" clId="{67911371-1A31-5E38-86A4-D3FE1D7879A1}" dt="2025-10-20T13:24:47.548" v="1098" actId="1038"/>
          <ac:picMkLst>
            <pc:docMk/>
            <pc:sldMk cId="3356869044" sldId="271"/>
            <ac:picMk id="7" creationId="{E2F14C5E-6954-1526-1FEA-BA62372178BC}"/>
          </ac:picMkLst>
        </pc:picChg>
        <pc:picChg chg="add mod">
          <ac:chgData name="Vishnu Hareesh" userId="12a48beb-2ac5-4a6f-9665-11797e75fa7d" providerId="ADAL" clId="{67911371-1A31-5E38-86A4-D3FE1D7879A1}" dt="2025-10-20T13:24:43.876" v="1087" actId="1038"/>
          <ac:picMkLst>
            <pc:docMk/>
            <pc:sldMk cId="3356869044" sldId="271"/>
            <ac:picMk id="10" creationId="{D5898AD4-696F-B61A-C97E-395996FA0F8B}"/>
          </ac:picMkLst>
        </pc:picChg>
      </pc:sldChg>
      <pc:sldChg chg="addSp delSp modSp mod">
        <pc:chgData name="Vishnu Hareesh" userId="12a48beb-2ac5-4a6f-9665-11797e75fa7d" providerId="ADAL" clId="{67911371-1A31-5E38-86A4-D3FE1D7879A1}" dt="2025-11-03T06:27:35.865" v="4124" actId="1036"/>
        <pc:sldMkLst>
          <pc:docMk/>
          <pc:sldMk cId="3969954363" sldId="272"/>
        </pc:sldMkLst>
        <pc:spChg chg="add mod">
          <ac:chgData name="Vishnu Hareesh" userId="12a48beb-2ac5-4a6f-9665-11797e75fa7d" providerId="ADAL" clId="{67911371-1A31-5E38-86A4-D3FE1D7879A1}" dt="2025-10-20T13:08:19.864" v="512" actId="14100"/>
          <ac:spMkLst>
            <pc:docMk/>
            <pc:sldMk cId="3969954363" sldId="272"/>
            <ac:spMk id="6" creationId="{EB27B13C-4809-B2DD-71FA-E14D89C08061}"/>
          </ac:spMkLst>
        </pc:spChg>
        <pc:spChg chg="add mod">
          <ac:chgData name="Vishnu Hareesh" userId="12a48beb-2ac5-4a6f-9665-11797e75fa7d" providerId="ADAL" clId="{67911371-1A31-5E38-86A4-D3FE1D7879A1}" dt="2025-11-03T06:27:22.096" v="4096" actId="1035"/>
          <ac:spMkLst>
            <pc:docMk/>
            <pc:sldMk cId="3969954363" sldId="272"/>
            <ac:spMk id="7" creationId="{F36DEA3B-D946-7531-7058-A99F886CDA85}"/>
          </ac:spMkLst>
        </pc:spChg>
        <pc:spChg chg="add mod">
          <ac:chgData name="Vishnu Hareesh" userId="12a48beb-2ac5-4a6f-9665-11797e75fa7d" providerId="ADAL" clId="{67911371-1A31-5E38-86A4-D3FE1D7879A1}" dt="2025-11-03T06:27:32.366" v="4115" actId="1036"/>
          <ac:spMkLst>
            <pc:docMk/>
            <pc:sldMk cId="3969954363" sldId="272"/>
            <ac:spMk id="8" creationId="{DD713C8D-6AD7-1B94-0321-76163392EF7D}"/>
          </ac:spMkLst>
        </pc:spChg>
        <pc:spChg chg="add mod">
          <ac:chgData name="Vishnu Hareesh" userId="12a48beb-2ac5-4a6f-9665-11797e75fa7d" providerId="ADAL" clId="{67911371-1A31-5E38-86A4-D3FE1D7879A1}" dt="2025-11-03T06:27:35.865" v="4124" actId="1036"/>
          <ac:spMkLst>
            <pc:docMk/>
            <pc:sldMk cId="3969954363" sldId="272"/>
            <ac:spMk id="9" creationId="{C3AE021F-C19E-4868-988C-3220202F25B8}"/>
          </ac:spMkLst>
        </pc:spChg>
        <pc:spChg chg="add del mod">
          <ac:chgData name="Vishnu Hareesh" userId="12a48beb-2ac5-4a6f-9665-11797e75fa7d" providerId="ADAL" clId="{67911371-1A31-5E38-86A4-D3FE1D7879A1}" dt="2025-11-03T06:26:05.365" v="3911" actId="478"/>
          <ac:spMkLst>
            <pc:docMk/>
            <pc:sldMk cId="3969954363" sldId="272"/>
            <ac:spMk id="10" creationId="{BAEDE72C-F0BC-5786-FB26-BAE0C9A661B0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0" creationId="{9EEFED6E-8D0E-2FC0-116C-7B21F1C5B7DD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1" creationId="{6F9B2463-1136-3E43-9228-7703B26F7393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2" creationId="{34962E85-3FE7-598A-5F07-D5386E273076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3" creationId="{DE900BB7-0CF3-1EB3-AAED-DE86CB735FFF}"/>
          </ac:spMkLst>
        </pc:spChg>
        <pc:spChg chg="mod">
          <ac:chgData name="Vishnu Hareesh" userId="12a48beb-2ac5-4a6f-9665-11797e75fa7d" providerId="ADAL" clId="{67911371-1A31-5E38-86A4-D3FE1D7879A1}" dt="2025-10-20T13:04:18.467" v="392" actId="20577"/>
          <ac:spMkLst>
            <pc:docMk/>
            <pc:sldMk cId="3969954363" sldId="272"/>
            <ac:spMk id="24" creationId="{E39ED7C6-A323-CE92-503F-29101CE8A634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6" creationId="{B08E310E-6894-9E54-D449-A8418DB96DDD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27" creationId="{B7961AB2-1F05-5CA2-AA52-4F46C3F01383}"/>
          </ac:spMkLst>
        </pc:spChg>
        <pc:spChg chg="mod">
          <ac:chgData name="Vishnu Hareesh" userId="12a48beb-2ac5-4a6f-9665-11797e75fa7d" providerId="ADAL" clId="{67911371-1A31-5E38-86A4-D3FE1D7879A1}" dt="2025-10-20T13:04:54.818" v="429"/>
          <ac:spMkLst>
            <pc:docMk/>
            <pc:sldMk cId="3969954363" sldId="272"/>
            <ac:spMk id="30" creationId="{D16214D3-4010-2F69-FAA4-6F4072EF45A0}"/>
          </ac:spMkLst>
        </pc:spChg>
        <pc:spChg chg="mod">
          <ac:chgData name="Vishnu Hareesh" userId="12a48beb-2ac5-4a6f-9665-11797e75fa7d" providerId="ADAL" clId="{67911371-1A31-5E38-86A4-D3FE1D7879A1}" dt="2025-10-20T17:15:44.723" v="2013" actId="14100"/>
          <ac:spMkLst>
            <pc:docMk/>
            <pc:sldMk cId="3969954363" sldId="272"/>
            <ac:spMk id="32" creationId="{CCA816D4-2678-630A-57D3-8EBAE5ED62F8}"/>
          </ac:spMkLst>
        </pc:spChg>
        <pc:spChg chg="mod">
          <ac:chgData name="Vishnu Hareesh" userId="12a48beb-2ac5-4a6f-9665-11797e75fa7d" providerId="ADAL" clId="{67911371-1A31-5E38-86A4-D3FE1D7879A1}" dt="2025-10-20T17:15:50.166" v="2014" actId="14100"/>
          <ac:spMkLst>
            <pc:docMk/>
            <pc:sldMk cId="3969954363" sldId="272"/>
            <ac:spMk id="33" creationId="{859D265D-71B9-52B1-0204-34EFED94F9CE}"/>
          </ac:spMkLst>
        </pc:spChg>
        <pc:spChg chg="mod">
          <ac:chgData name="Vishnu Hareesh" userId="12a48beb-2ac5-4a6f-9665-11797e75fa7d" providerId="ADAL" clId="{67911371-1A31-5E38-86A4-D3FE1D7879A1}" dt="2025-10-20T17:15:53.695" v="2015" actId="14100"/>
          <ac:spMkLst>
            <pc:docMk/>
            <pc:sldMk cId="3969954363" sldId="272"/>
            <ac:spMk id="34" creationId="{C8348AC5-BC0B-F894-4BD5-6895BDBD8F51}"/>
          </ac:spMkLst>
        </pc:spChg>
        <pc:grpChg chg="add mod">
          <ac:chgData name="Vishnu Hareesh" userId="12a48beb-2ac5-4a6f-9665-11797e75fa7d" providerId="ADAL" clId="{67911371-1A31-5E38-86A4-D3FE1D7879A1}" dt="2025-11-03T06:27:32.366" v="4115" actId="1036"/>
          <ac:grpSpMkLst>
            <pc:docMk/>
            <pc:sldMk cId="3969954363" sldId="272"/>
            <ac:grpSpMk id="12" creationId="{ED696391-61C1-8C62-A9AE-8833DD53135A}"/>
          </ac:grpSpMkLst>
        </pc:grpChg>
        <pc:grpChg chg="mod">
          <ac:chgData name="Vishnu Hareesh" userId="12a48beb-2ac5-4a6f-9665-11797e75fa7d" providerId="ADAL" clId="{67911371-1A31-5E38-86A4-D3FE1D7879A1}" dt="2025-10-20T13:08:18.078" v="506" actId="1076"/>
          <ac:grpSpMkLst>
            <pc:docMk/>
            <pc:sldMk cId="3969954363" sldId="272"/>
            <ac:grpSpMk id="19" creationId="{F1E6897B-F42F-210D-4A53-42ADEBA87EF5}"/>
          </ac:grpSpMkLst>
        </pc:grpChg>
        <pc:picChg chg="add mod">
          <ac:chgData name="Vishnu Hareesh" userId="12a48beb-2ac5-4a6f-9665-11797e75fa7d" providerId="ADAL" clId="{67911371-1A31-5E38-86A4-D3FE1D7879A1}" dt="2025-11-03T06:27:32.366" v="4115" actId="1036"/>
          <ac:picMkLst>
            <pc:docMk/>
            <pc:sldMk cId="3969954363" sldId="272"/>
            <ac:picMk id="11" creationId="{4671C4A5-0FA8-9DDB-A485-44C375AD0409}"/>
          </ac:picMkLst>
        </pc:picChg>
        <pc:picChg chg="add del mod">
          <ac:chgData name="Vishnu Hareesh" userId="12a48beb-2ac5-4a6f-9665-11797e75fa7d" providerId="ADAL" clId="{67911371-1A31-5E38-86A4-D3FE1D7879A1}" dt="2025-11-03T06:26:03.680" v="3910" actId="478"/>
          <ac:picMkLst>
            <pc:docMk/>
            <pc:sldMk cId="3969954363" sldId="272"/>
            <ac:picMk id="1026" creationId="{F860621E-2FAD-7CFB-5F75-BD03AF4A47F9}"/>
          </ac:picMkLst>
        </pc:picChg>
      </pc:sldChg>
      <pc:sldChg chg="addSp delSp modSp new mod">
        <pc:chgData name="Vishnu Hareesh" userId="12a48beb-2ac5-4a6f-9665-11797e75fa7d" providerId="ADAL" clId="{67911371-1A31-5E38-86A4-D3FE1D7879A1}" dt="2025-10-20T17:17:30.746" v="2057" actId="1035"/>
        <pc:sldMkLst>
          <pc:docMk/>
          <pc:sldMk cId="1665741584" sldId="273"/>
        </pc:sldMkLst>
        <pc:spChg chg="mod">
          <ac:chgData name="Vishnu Hareesh" userId="12a48beb-2ac5-4a6f-9665-11797e75fa7d" providerId="ADAL" clId="{67911371-1A31-5E38-86A4-D3FE1D7879A1}" dt="2025-10-20T13:48:48.604" v="1605" actId="1076"/>
          <ac:spMkLst>
            <pc:docMk/>
            <pc:sldMk cId="1665741584" sldId="273"/>
            <ac:spMk id="2" creationId="{9888A9C3-B13A-76C9-5239-101AE9A936BB}"/>
          </ac:spMkLst>
        </pc:spChg>
        <pc:spChg chg="mod">
          <ac:chgData name="Vishnu Hareesh" userId="12a48beb-2ac5-4a6f-9665-11797e75fa7d" providerId="ADAL" clId="{67911371-1A31-5E38-86A4-D3FE1D7879A1}" dt="2025-10-20T13:48:26.904" v="1589" actId="1036"/>
          <ac:spMkLst>
            <pc:docMk/>
            <pc:sldMk cId="1665741584" sldId="273"/>
            <ac:spMk id="4" creationId="{270878FC-41CD-6A4E-49B3-97650E887651}"/>
          </ac:spMkLst>
        </pc:spChg>
        <pc:spChg chg="add mod">
          <ac:chgData name="Vishnu Hareesh" userId="12a48beb-2ac5-4a6f-9665-11797e75fa7d" providerId="ADAL" clId="{67911371-1A31-5E38-86A4-D3FE1D7879A1}" dt="2025-10-20T13:48:46.016" v="1603" actId="1036"/>
          <ac:spMkLst>
            <pc:docMk/>
            <pc:sldMk cId="1665741584" sldId="273"/>
            <ac:spMk id="8" creationId="{3C20E2C3-F8F9-DE0B-DD41-B433EA988D82}"/>
          </ac:spMkLst>
        </pc:spChg>
        <pc:spChg chg="mod">
          <ac:chgData name="Vishnu Hareesh" userId="12a48beb-2ac5-4a6f-9665-11797e75fa7d" providerId="ADAL" clId="{67911371-1A31-5E38-86A4-D3FE1D7879A1}" dt="2025-10-20T13:02:11.077" v="325" actId="14100"/>
          <ac:spMkLst>
            <pc:docMk/>
            <pc:sldMk cId="1665741584" sldId="273"/>
            <ac:spMk id="14" creationId="{C43069F7-42A7-F4C8-7D81-270AF551552B}"/>
          </ac:spMkLst>
        </pc:spChg>
        <pc:spChg chg="mod">
          <ac:chgData name="Vishnu Hareesh" userId="12a48beb-2ac5-4a6f-9665-11797e75fa7d" providerId="ADAL" clId="{67911371-1A31-5E38-86A4-D3FE1D7879A1}" dt="2025-10-20T13:02:15.601" v="326" actId="14100"/>
          <ac:spMkLst>
            <pc:docMk/>
            <pc:sldMk cId="1665741584" sldId="273"/>
            <ac:spMk id="16" creationId="{7EB83283-9BB9-63E6-397A-DCAACD055317}"/>
          </ac:spMkLst>
        </pc:spChg>
        <pc:spChg chg="mod">
          <ac:chgData name="Vishnu Hareesh" userId="12a48beb-2ac5-4a6f-9665-11797e75fa7d" providerId="ADAL" clId="{67911371-1A31-5E38-86A4-D3FE1D7879A1}" dt="2025-10-20T13:01:46.585" v="315" actId="1076"/>
          <ac:spMkLst>
            <pc:docMk/>
            <pc:sldMk cId="1665741584" sldId="273"/>
            <ac:spMk id="17" creationId="{5E2D0ED9-20F4-AF87-39B1-3B9FB97CFC2E}"/>
          </ac:spMkLst>
        </pc:spChg>
        <pc:spChg chg="mod">
          <ac:chgData name="Vishnu Hareesh" userId="12a48beb-2ac5-4a6f-9665-11797e75fa7d" providerId="ADAL" clId="{67911371-1A31-5E38-86A4-D3FE1D7879A1}" dt="2025-10-20T13:02:11.077" v="325" actId="14100"/>
          <ac:spMkLst>
            <pc:docMk/>
            <pc:sldMk cId="1665741584" sldId="273"/>
            <ac:spMk id="18" creationId="{3956C21A-27F4-A0DC-5C21-E531B348C6F4}"/>
          </ac:spMkLst>
        </pc:spChg>
        <pc:spChg chg="mod">
          <ac:chgData name="Vishnu Hareesh" userId="12a48beb-2ac5-4a6f-9665-11797e75fa7d" providerId="ADAL" clId="{67911371-1A31-5E38-86A4-D3FE1D7879A1}" dt="2025-10-20T13:02:15.601" v="326" actId="14100"/>
          <ac:spMkLst>
            <pc:docMk/>
            <pc:sldMk cId="1665741584" sldId="273"/>
            <ac:spMk id="20" creationId="{1BED3E25-30D3-B3D6-4BF8-296815DAB805}"/>
          </ac:spMkLst>
        </pc:spChg>
        <pc:spChg chg="mod">
          <ac:chgData name="Vishnu Hareesh" userId="12a48beb-2ac5-4a6f-9665-11797e75fa7d" providerId="ADAL" clId="{67911371-1A31-5E38-86A4-D3FE1D7879A1}" dt="2025-10-20T13:02:29.023" v="328" actId="1076"/>
          <ac:spMkLst>
            <pc:docMk/>
            <pc:sldMk cId="1665741584" sldId="273"/>
            <ac:spMk id="21" creationId="{363A7E8F-3B84-DBCC-1961-80B6950D31B9}"/>
          </ac:spMkLst>
        </pc:spChg>
        <pc:spChg chg="mod">
          <ac:chgData name="Vishnu Hareesh" userId="12a48beb-2ac5-4a6f-9665-11797e75fa7d" providerId="ADAL" clId="{67911371-1A31-5E38-86A4-D3FE1D7879A1}" dt="2025-10-20T13:02:11.077" v="325" actId="14100"/>
          <ac:spMkLst>
            <pc:docMk/>
            <pc:sldMk cId="1665741584" sldId="273"/>
            <ac:spMk id="22" creationId="{9C807FC7-C157-36DF-F795-06D4EAD1585A}"/>
          </ac:spMkLst>
        </pc:spChg>
        <pc:spChg chg="mod">
          <ac:chgData name="Vishnu Hareesh" userId="12a48beb-2ac5-4a6f-9665-11797e75fa7d" providerId="ADAL" clId="{67911371-1A31-5E38-86A4-D3FE1D7879A1}" dt="2025-10-20T13:02:15.601" v="326" actId="14100"/>
          <ac:spMkLst>
            <pc:docMk/>
            <pc:sldMk cId="1665741584" sldId="273"/>
            <ac:spMk id="24" creationId="{D3A62EED-7CB7-5025-92C3-8F3B61254FEA}"/>
          </ac:spMkLst>
        </pc:spChg>
        <pc:spChg chg="mod">
          <ac:chgData name="Vishnu Hareesh" userId="12a48beb-2ac5-4a6f-9665-11797e75fa7d" providerId="ADAL" clId="{67911371-1A31-5E38-86A4-D3FE1D7879A1}" dt="2025-10-20T13:01:22.572" v="298"/>
          <ac:spMkLst>
            <pc:docMk/>
            <pc:sldMk cId="1665741584" sldId="273"/>
            <ac:spMk id="25" creationId="{5C7FA011-DDE2-7B80-A9E6-DDD77ABDE677}"/>
          </ac:spMkLst>
        </pc:spChg>
        <pc:spChg chg="mod">
          <ac:chgData name="Vishnu Hareesh" userId="12a48beb-2ac5-4a6f-9665-11797e75fa7d" providerId="ADAL" clId="{67911371-1A31-5E38-86A4-D3FE1D7879A1}" dt="2025-10-20T12:56:38.406" v="75" actId="164"/>
          <ac:spMkLst>
            <pc:docMk/>
            <pc:sldMk cId="1665741584" sldId="273"/>
            <ac:spMk id="26" creationId="{AE7C39BC-49CE-8E70-536F-59B2741F4EBB}"/>
          </ac:spMkLst>
        </pc:spChg>
        <pc:spChg chg="add mod">
          <ac:chgData name="Vishnu Hareesh" userId="12a48beb-2ac5-4a6f-9665-11797e75fa7d" providerId="ADAL" clId="{67911371-1A31-5E38-86A4-D3FE1D7879A1}" dt="2025-10-20T13:01:22.572" v="298"/>
          <ac:spMkLst>
            <pc:docMk/>
            <pc:sldMk cId="1665741584" sldId="273"/>
            <ac:spMk id="27" creationId="{F8BF3530-2086-3C87-C0CB-54F30AE6FE61}"/>
          </ac:spMkLst>
        </pc:spChg>
        <pc:spChg chg="add mod">
          <ac:chgData name="Vishnu Hareesh" userId="12a48beb-2ac5-4a6f-9665-11797e75fa7d" providerId="ADAL" clId="{67911371-1A31-5E38-86A4-D3FE1D7879A1}" dt="2025-10-20T13:01:22.572" v="298"/>
          <ac:spMkLst>
            <pc:docMk/>
            <pc:sldMk cId="1665741584" sldId="273"/>
            <ac:spMk id="28" creationId="{E66650BB-0AA1-D257-6020-E8BF0138EBB1}"/>
          </ac:spMkLst>
        </pc:spChg>
        <pc:grpChg chg="mod">
          <ac:chgData name="Vishnu Hareesh" userId="12a48beb-2ac5-4a6f-9665-11797e75fa7d" providerId="ADAL" clId="{67911371-1A31-5E38-86A4-D3FE1D7879A1}" dt="2025-10-20T12:56:38.406" v="75" actId="164"/>
          <ac:grpSpMkLst>
            <pc:docMk/>
            <pc:sldMk cId="1665741584" sldId="273"/>
            <ac:grpSpMk id="10" creationId="{1A95918D-F265-3601-7526-747FAC43E2F4}"/>
          </ac:grpSpMkLst>
        </pc:grpChg>
        <pc:grpChg chg="add mod">
          <ac:chgData name="Vishnu Hareesh" userId="12a48beb-2ac5-4a6f-9665-11797e75fa7d" providerId="ADAL" clId="{67911371-1A31-5E38-86A4-D3FE1D7879A1}" dt="2025-10-20T13:47:49.527" v="1569" actId="1076"/>
          <ac:grpSpMkLst>
            <pc:docMk/>
            <pc:sldMk cId="1665741584" sldId="273"/>
            <ac:grpSpMk id="29" creationId="{E66F5957-2C62-8079-F1D0-535B37D6A033}"/>
          </ac:grpSpMkLst>
        </pc:grpChg>
        <pc:picChg chg="add mod">
          <ac:chgData name="Vishnu Hareesh" userId="12a48beb-2ac5-4a6f-9665-11797e75fa7d" providerId="ADAL" clId="{67911371-1A31-5E38-86A4-D3FE1D7879A1}" dt="2025-10-20T17:17:19.594" v="2048" actId="1076"/>
          <ac:picMkLst>
            <pc:docMk/>
            <pc:sldMk cId="1665741584" sldId="273"/>
            <ac:picMk id="3" creationId="{6B31FED0-AA60-1E2E-E0F2-676B4D3A7C4D}"/>
          </ac:picMkLst>
        </pc:picChg>
        <pc:picChg chg="add mod">
          <ac:chgData name="Vishnu Hareesh" userId="12a48beb-2ac5-4a6f-9665-11797e75fa7d" providerId="ADAL" clId="{67911371-1A31-5E38-86A4-D3FE1D7879A1}" dt="2025-10-20T17:17:27.836" v="2055" actId="1037"/>
          <ac:picMkLst>
            <pc:docMk/>
            <pc:sldMk cId="1665741584" sldId="273"/>
            <ac:picMk id="9" creationId="{0265F6A7-3565-71D7-1624-6F2760B637CE}"/>
          </ac:picMkLst>
        </pc:picChg>
        <pc:picChg chg="add mod">
          <ac:chgData name="Vishnu Hareesh" userId="12a48beb-2ac5-4a6f-9665-11797e75fa7d" providerId="ADAL" clId="{67911371-1A31-5E38-86A4-D3FE1D7879A1}" dt="2025-10-20T17:17:30.746" v="2057" actId="1035"/>
          <ac:picMkLst>
            <pc:docMk/>
            <pc:sldMk cId="1665741584" sldId="273"/>
            <ac:picMk id="30" creationId="{6FC31D43-C021-E787-C919-B215C5666F0C}"/>
          </ac:picMkLst>
        </pc:picChg>
      </pc:sldChg>
      <pc:sldChg chg="addSp delSp modSp new mod modClrScheme chgLayout">
        <pc:chgData name="Vishnu Hareesh" userId="12a48beb-2ac5-4a6f-9665-11797e75fa7d" providerId="ADAL" clId="{67911371-1A31-5E38-86A4-D3FE1D7879A1}" dt="2025-10-22T04:41:44.384" v="3875" actId="1076"/>
        <pc:sldMkLst>
          <pc:docMk/>
          <pc:sldMk cId="235672106" sldId="274"/>
        </pc:sldMkLst>
        <pc:spChg chg="mod ord">
          <ac:chgData name="Vishnu Hareesh" userId="12a48beb-2ac5-4a6f-9665-11797e75fa7d" providerId="ADAL" clId="{67911371-1A31-5E38-86A4-D3FE1D7879A1}" dt="2025-10-21T03:33:49.599" v="3510" actId="1076"/>
          <ac:spMkLst>
            <pc:docMk/>
            <pc:sldMk cId="235672106" sldId="274"/>
            <ac:spMk id="2" creationId="{5243CC12-91FB-7785-039C-1F37FF760EA5}"/>
          </ac:spMkLst>
        </pc:spChg>
        <pc:spChg chg="mod ord">
          <ac:chgData name="Vishnu Hareesh" userId="12a48beb-2ac5-4a6f-9665-11797e75fa7d" providerId="ADAL" clId="{67911371-1A31-5E38-86A4-D3FE1D7879A1}" dt="2025-10-21T03:30:47.602" v="3077" actId="700"/>
          <ac:spMkLst>
            <pc:docMk/>
            <pc:sldMk cId="235672106" sldId="274"/>
            <ac:spMk id="3" creationId="{CBEF6F2B-875A-6C68-348B-ACA4273A4B42}"/>
          </ac:spMkLst>
        </pc:spChg>
        <pc:spChg chg="mod ord">
          <ac:chgData name="Vishnu Hareesh" userId="12a48beb-2ac5-4a6f-9665-11797e75fa7d" providerId="ADAL" clId="{67911371-1A31-5E38-86A4-D3FE1D7879A1}" dt="2025-10-21T03:30:47.602" v="3077" actId="700"/>
          <ac:spMkLst>
            <pc:docMk/>
            <pc:sldMk cId="235672106" sldId="274"/>
            <ac:spMk id="4" creationId="{CD70A3D4-5875-15D7-51D5-1AC2DC265EFC}"/>
          </ac:spMkLst>
        </pc:spChg>
        <pc:spChg chg="mod ord">
          <ac:chgData name="Vishnu Hareesh" userId="12a48beb-2ac5-4a6f-9665-11797e75fa7d" providerId="ADAL" clId="{67911371-1A31-5E38-86A4-D3FE1D7879A1}" dt="2025-10-21T03:30:47.602" v="3077" actId="700"/>
          <ac:spMkLst>
            <pc:docMk/>
            <pc:sldMk cId="235672106" sldId="274"/>
            <ac:spMk id="5" creationId="{E9C3901E-5B62-A153-A89A-A1B335D624E9}"/>
          </ac:spMkLst>
        </pc:spChg>
        <pc:spChg chg="add mod or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7" creationId="{4693D7B1-6778-D6E4-DE38-E59D477C3068}"/>
          </ac:spMkLst>
        </pc:spChg>
        <pc:spChg chg="add mod or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8" creationId="{4D2FC4A1-A07F-D634-F291-C6EF6344D8C5}"/>
          </ac:spMkLst>
        </pc:spChg>
        <pc:spChg chg="add del mod or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10" creationId="{0586A383-6BB6-52AB-02A9-DFCAD90E18B4}"/>
          </ac:spMkLst>
        </pc:spChg>
        <pc:spChg chg="add mod or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11" creationId="{948A1A97-AD1B-B644-86A7-AA9D82F30CA9}"/>
          </ac:spMkLst>
        </pc:spChg>
        <pc:spChg chg="add mo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12" creationId="{7F599BDB-C072-1E70-2BFA-404E961D2743}"/>
          </ac:spMkLst>
        </pc:spChg>
        <pc:spChg chg="add mod">
          <ac:chgData name="Vishnu Hareesh" userId="12a48beb-2ac5-4a6f-9665-11797e75fa7d" providerId="ADAL" clId="{67911371-1A31-5E38-86A4-D3FE1D7879A1}" dt="2025-10-22T04:41:44.384" v="3875" actId="1076"/>
          <ac:spMkLst>
            <pc:docMk/>
            <pc:sldMk cId="235672106" sldId="274"/>
            <ac:spMk id="13" creationId="{695C610B-21DC-D70F-F990-ECE307BFCE00}"/>
          </ac:spMkLst>
        </pc:spChg>
      </pc:sldChg>
      <pc:sldChg chg="addSp delSp modSp add mod ord modClrScheme chgLayout">
        <pc:chgData name="Vishnu Hareesh" userId="12a48beb-2ac5-4a6f-9665-11797e75fa7d" providerId="ADAL" clId="{67911371-1A31-5E38-86A4-D3FE1D7879A1}" dt="2025-10-21T04:32:25.634" v="3781"/>
        <pc:sldMkLst>
          <pc:docMk/>
          <pc:sldMk cId="4142211126" sldId="275"/>
        </pc:sldMkLst>
        <pc:spChg chg="mod ord">
          <ac:chgData name="Vishnu Hareesh" userId="12a48beb-2ac5-4a6f-9665-11797e75fa7d" providerId="ADAL" clId="{67911371-1A31-5E38-86A4-D3FE1D7879A1}" dt="2025-10-20T17:32:51.128" v="2059" actId="700"/>
          <ac:spMkLst>
            <pc:docMk/>
            <pc:sldMk cId="4142211126" sldId="275"/>
            <ac:spMk id="2" creationId="{9DDEF954-B3F2-81D8-CE1A-1D7464552626}"/>
          </ac:spMkLst>
        </pc:spChg>
        <pc:spChg chg="mod ord">
          <ac:chgData name="Vishnu Hareesh" userId="12a48beb-2ac5-4a6f-9665-11797e75fa7d" providerId="ADAL" clId="{67911371-1A31-5E38-86A4-D3FE1D7879A1}" dt="2025-10-20T17:32:51.128" v="2059" actId="700"/>
          <ac:spMkLst>
            <pc:docMk/>
            <pc:sldMk cId="4142211126" sldId="275"/>
            <ac:spMk id="3" creationId="{E3718F04-1DDC-7CAC-02DB-E9CC02847E27}"/>
          </ac:spMkLst>
        </pc:spChg>
        <pc:spChg chg="mod ord">
          <ac:chgData name="Vishnu Hareesh" userId="12a48beb-2ac5-4a6f-9665-11797e75fa7d" providerId="ADAL" clId="{67911371-1A31-5E38-86A4-D3FE1D7879A1}" dt="2025-10-20T17:32:51.128" v="2059" actId="700"/>
          <ac:spMkLst>
            <pc:docMk/>
            <pc:sldMk cId="4142211126" sldId="275"/>
            <ac:spMk id="4" creationId="{8CF08979-C2E7-FA5B-5F5E-B4B489E8DF3E}"/>
          </ac:spMkLst>
        </pc:spChg>
        <pc:spChg chg="mod ord">
          <ac:chgData name="Vishnu Hareesh" userId="12a48beb-2ac5-4a6f-9665-11797e75fa7d" providerId="ADAL" clId="{67911371-1A31-5E38-86A4-D3FE1D7879A1}" dt="2025-10-20T17:32:51.128" v="2059" actId="700"/>
          <ac:spMkLst>
            <pc:docMk/>
            <pc:sldMk cId="4142211126" sldId="275"/>
            <ac:spMk id="5" creationId="{E3BB2F60-6391-C540-E693-90B3B9558AA9}"/>
          </ac:spMkLst>
        </pc:spChg>
        <pc:spChg chg="add mod ord">
          <ac:chgData name="Vishnu Hareesh" userId="12a48beb-2ac5-4a6f-9665-11797e75fa7d" providerId="ADAL" clId="{67911371-1A31-5E38-86A4-D3FE1D7879A1}" dt="2025-10-21T04:29:17.487" v="3727" actId="14100"/>
          <ac:spMkLst>
            <pc:docMk/>
            <pc:sldMk cId="4142211126" sldId="275"/>
            <ac:spMk id="7" creationId="{E752D756-FA79-31DA-EA2B-47E39B97D683}"/>
          </ac:spMkLst>
        </pc:spChg>
        <pc:spChg chg="add mod ord">
          <ac:chgData name="Vishnu Hareesh" userId="12a48beb-2ac5-4a6f-9665-11797e75fa7d" providerId="ADAL" clId="{67911371-1A31-5E38-86A4-D3FE1D7879A1}" dt="2025-10-21T04:29:30.955" v="3742" actId="14100"/>
          <ac:spMkLst>
            <pc:docMk/>
            <pc:sldMk cId="4142211126" sldId="275"/>
            <ac:spMk id="8" creationId="{B680CA7B-EAAD-AEC4-19D2-1191E056D78E}"/>
          </ac:spMkLst>
        </pc:spChg>
        <pc:spChg chg="add mod ord">
          <ac:chgData name="Vishnu Hareesh" userId="12a48beb-2ac5-4a6f-9665-11797e75fa7d" providerId="ADAL" clId="{67911371-1A31-5E38-86A4-D3FE1D7879A1}" dt="2025-10-21T04:29:17.487" v="3727" actId="14100"/>
          <ac:spMkLst>
            <pc:docMk/>
            <pc:sldMk cId="4142211126" sldId="275"/>
            <ac:spMk id="9" creationId="{1BAF11B1-5A70-2AF4-788F-EC09C6E2ABAE}"/>
          </ac:spMkLst>
        </pc:spChg>
        <pc:spChg chg="add mod">
          <ac:chgData name="Vishnu Hareesh" userId="12a48beb-2ac5-4a6f-9665-11797e75fa7d" providerId="ADAL" clId="{67911371-1A31-5E38-86A4-D3FE1D7879A1}" dt="2025-10-21T03:38:35.159" v="3679" actId="1036"/>
          <ac:spMkLst>
            <pc:docMk/>
            <pc:sldMk cId="4142211126" sldId="275"/>
            <ac:spMk id="10" creationId="{B6B61E72-9168-2460-1B2E-E0151C1F66D1}"/>
          </ac:spMkLst>
        </pc:spChg>
        <pc:spChg chg="add mod">
          <ac:chgData name="Vishnu Hareesh" userId="12a48beb-2ac5-4a6f-9665-11797e75fa7d" providerId="ADAL" clId="{67911371-1A31-5E38-86A4-D3FE1D7879A1}" dt="2025-10-21T03:38:35.159" v="3679" actId="1036"/>
          <ac:spMkLst>
            <pc:docMk/>
            <pc:sldMk cId="4142211126" sldId="275"/>
            <ac:spMk id="11" creationId="{AFDE81D7-EC62-B7DD-29DA-2EB2A572B5DE}"/>
          </ac:spMkLst>
        </pc:spChg>
        <pc:spChg chg="add mod">
          <ac:chgData name="Vishnu Hareesh" userId="12a48beb-2ac5-4a6f-9665-11797e75fa7d" providerId="ADAL" clId="{67911371-1A31-5E38-86A4-D3FE1D7879A1}" dt="2025-10-21T03:38:35.159" v="3679" actId="1036"/>
          <ac:spMkLst>
            <pc:docMk/>
            <pc:sldMk cId="4142211126" sldId="275"/>
            <ac:spMk id="12" creationId="{85CE3E35-2FA4-AE06-6285-05548D9DB767}"/>
          </ac:spMkLst>
        </pc:spChg>
        <pc:picChg chg="add mod">
          <ac:chgData name="Vishnu Hareesh" userId="12a48beb-2ac5-4a6f-9665-11797e75fa7d" providerId="ADAL" clId="{67911371-1A31-5E38-86A4-D3FE1D7879A1}" dt="2025-10-21T04:32:20.885" v="3780"/>
          <ac:picMkLst>
            <pc:docMk/>
            <pc:sldMk cId="4142211126" sldId="275"/>
            <ac:picMk id="13" creationId="{3179FD54-AF81-F709-36DE-661295832C41}"/>
          </ac:picMkLst>
        </pc:picChg>
        <pc:picChg chg="add mod">
          <ac:chgData name="Vishnu Hareesh" userId="12a48beb-2ac5-4a6f-9665-11797e75fa7d" providerId="ADAL" clId="{67911371-1A31-5E38-86A4-D3FE1D7879A1}" dt="2025-10-21T04:32:25.634" v="3781"/>
          <ac:picMkLst>
            <pc:docMk/>
            <pc:sldMk cId="4142211126" sldId="275"/>
            <ac:picMk id="15" creationId="{C1373EA6-C7C1-879A-860D-A3E5317FE1DA}"/>
          </ac:picMkLst>
        </pc:picChg>
        <pc:picChg chg="add mod">
          <ac:chgData name="Vishnu Hareesh" userId="12a48beb-2ac5-4a6f-9665-11797e75fa7d" providerId="ADAL" clId="{67911371-1A31-5E38-86A4-D3FE1D7879A1}" dt="2025-10-21T04:32:11.103" v="3779"/>
          <ac:picMkLst>
            <pc:docMk/>
            <pc:sldMk cId="4142211126" sldId="275"/>
            <ac:picMk id="16" creationId="{224A9FE2-E71E-B2A9-BA6A-C941F88049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03/11/25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03/11/25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03/11/25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03/11/25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03/11/25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03/11/25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03/11/25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03/11/25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03/11/25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Where Technology Meets Trust- Empowering Banks to Win the Battle for Primary Banking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Appzillon Retail Banking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IN" dirty="0"/>
              <a:t>Building Sustainable Growth Through Digital-First Customer Relationships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Reimagine Retail Banking for the Next Generation</a:t>
            </a:r>
          </a:p>
        </p:txBody>
      </p:sp>
      <p:pic>
        <p:nvPicPr>
          <p:cNvPr id="8" name="Picture Placeholder 7" descr="A person looking at a phone&#10;&#10;AI-generated content may be incorrect.">
            <a:extLst>
              <a:ext uri="{FF2B5EF4-FFF2-40B4-BE49-F238E27FC236}">
                <a16:creationId xmlns:a16="http://schemas.microsoft.com/office/drawing/2014/main" id="{898928E0-1103-34A3-C2A7-634B8DE405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853510"/>
            <a:ext cx="5870448" cy="1247481"/>
          </a:xfrm>
        </p:spPr>
        <p:txBody>
          <a:bodyPr/>
          <a:lstStyle/>
          <a:p>
            <a:r>
              <a:rPr lang="en-US" dirty="0"/>
              <a:t>Schedule a 30-minute Discovery session with our banking strategists to map your specific challenges and opportunities or request a custom demo tailored to your institution’s priorities.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155541"/>
            <a:ext cx="5540829" cy="539150"/>
          </a:xfrm>
        </p:spPr>
        <p:txBody>
          <a:bodyPr/>
          <a:lstStyle/>
          <a:p>
            <a:r>
              <a:rPr lang="en-US" dirty="0"/>
              <a:t>Partner with Appzillon to transform your retail banking franchise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969539"/>
            <a:ext cx="4673321" cy="1133907"/>
          </a:xfrm>
        </p:spPr>
        <p:txBody>
          <a:bodyPr/>
          <a:lstStyle/>
          <a:p>
            <a:r>
              <a:rPr lang="en-US" dirty="0"/>
              <a:t>Let’s Build Your Future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A9C3-B13A-76C9-5239-101AE9A9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Banking Under Siege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878FC-41CD-6A4E-49B3-97650E887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401" y="1195268"/>
            <a:ext cx="11583099" cy="330540"/>
          </a:xfrm>
        </p:spPr>
        <p:txBody>
          <a:bodyPr/>
          <a:lstStyle/>
          <a:p>
            <a:r>
              <a:rPr lang="en-US" dirty="0"/>
              <a:t>Navigate the Crisis, Capture Growth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D96CC-721E-C4E4-BFB7-0079F80E5A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9442-DD19-D142-8C24-36BE3BE55143}" type="datetime1">
              <a:rPr lang="en-IN" smtClean="0"/>
              <a:t>03/11/25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0B5FB-1838-FFA4-DA98-C415361FF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5E5C-C208-F089-CC3E-475102F9E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E2C3-F8F9-DE0B-DD41-B433EA988D82}"/>
              </a:ext>
            </a:extLst>
          </p:cNvPr>
          <p:cNvSpPr txBox="1"/>
          <p:nvPr/>
        </p:nvSpPr>
        <p:spPr>
          <a:xfrm>
            <a:off x="291401" y="1712325"/>
            <a:ext cx="115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Banks face unprecedented pressure from margin compression, rising costs, and shifting customer expectations- </a:t>
            </a:r>
          </a:p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all while competing for relevance with younger generations.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6F5957-2C62-8079-F1D0-535B37D6A033}"/>
              </a:ext>
            </a:extLst>
          </p:cNvPr>
          <p:cNvGrpSpPr/>
          <p:nvPr/>
        </p:nvGrpSpPr>
        <p:grpSpPr>
          <a:xfrm>
            <a:off x="142994" y="2550307"/>
            <a:ext cx="11906012" cy="3352648"/>
            <a:chOff x="142994" y="2701683"/>
            <a:chExt cx="11906012" cy="33526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95918D-F265-3601-7526-747FAC43E2F4}"/>
                </a:ext>
              </a:extLst>
            </p:cNvPr>
            <p:cNvGrpSpPr/>
            <p:nvPr/>
          </p:nvGrpSpPr>
          <p:grpSpPr>
            <a:xfrm>
              <a:off x="142994" y="3113534"/>
              <a:ext cx="11906012" cy="2940797"/>
              <a:chOff x="138371" y="1001717"/>
              <a:chExt cx="11906012" cy="294079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5504E8-09C9-2B44-55BC-8AF70CBD259B}"/>
                  </a:ext>
                </a:extLst>
              </p:cNvPr>
              <p:cNvGrpSpPr/>
              <p:nvPr/>
            </p:nvGrpSpPr>
            <p:grpSpPr>
              <a:xfrm>
                <a:off x="138371" y="1001718"/>
                <a:ext cx="3838316" cy="2940796"/>
                <a:chOff x="347677" y="966691"/>
                <a:chExt cx="3838316" cy="2940796"/>
              </a:xfrm>
            </p:grpSpPr>
            <p:sp>
              <p:nvSpPr>
                <p:cNvPr id="22" name="Shape 1">
                  <a:extLst>
                    <a:ext uri="{FF2B5EF4-FFF2-40B4-BE49-F238E27FC236}">
                      <a16:creationId xmlns:a16="http://schemas.microsoft.com/office/drawing/2014/main" id="{9C807FC7-C157-36DF-F795-06D4EAD1585A}"/>
                    </a:ext>
                  </a:extLst>
                </p:cNvPr>
                <p:cNvSpPr/>
                <p:nvPr/>
              </p:nvSpPr>
              <p:spPr>
                <a:xfrm>
                  <a:off x="347677" y="966691"/>
                  <a:ext cx="3838316" cy="2940796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F5C198E-7B51-CDFD-C41E-16774C16E383}"/>
                    </a:ext>
                  </a:extLst>
                </p:cNvPr>
                <p:cNvGrpSpPr/>
                <p:nvPr/>
              </p:nvGrpSpPr>
              <p:grpSpPr>
                <a:xfrm>
                  <a:off x="706988" y="1566564"/>
                  <a:ext cx="3054374" cy="1945950"/>
                  <a:chOff x="1420739" y="3270763"/>
                  <a:chExt cx="3054374" cy="1945950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3A62EED-7CB7-5025-92C3-8F3B61254FEA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739" y="3647053"/>
                    <a:ext cx="3054374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Retail banks anticipate margin declines of 5-10% by 2026. Operating costs rise from wage growth, fraud, technology investments, and credit risk.</a:t>
                    </a:r>
                  </a:p>
                </p:txBody>
              </p:sp>
              <p:sp>
                <p:nvSpPr>
                  <p:cNvPr id="25" name="Text Placeholder 1">
                    <a:extLst>
                      <a:ext uri="{FF2B5EF4-FFF2-40B4-BE49-F238E27FC236}">
                        <a16:creationId xmlns:a16="http://schemas.microsoft.com/office/drawing/2014/main" id="{5C7FA011-DDE2-7B80-A9E6-DDD77ABDE67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696022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Profitability Under Siege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9049BA-C2F0-2D73-1FE2-44B64978FCE6}"/>
                  </a:ext>
                </a:extLst>
              </p:cNvPr>
              <p:cNvGrpSpPr/>
              <p:nvPr/>
            </p:nvGrpSpPr>
            <p:grpSpPr>
              <a:xfrm>
                <a:off x="4162186" y="1001718"/>
                <a:ext cx="3838316" cy="2940796"/>
                <a:chOff x="3940913" y="984345"/>
                <a:chExt cx="3838316" cy="2940796"/>
              </a:xfrm>
            </p:grpSpPr>
            <p:sp>
              <p:nvSpPr>
                <p:cNvPr id="18" name="Shape 1">
                  <a:extLst>
                    <a:ext uri="{FF2B5EF4-FFF2-40B4-BE49-F238E27FC236}">
                      <a16:creationId xmlns:a16="http://schemas.microsoft.com/office/drawing/2014/main" id="{3956C21A-27F4-A0DC-5C21-E531B348C6F4}"/>
                    </a:ext>
                  </a:extLst>
                </p:cNvPr>
                <p:cNvSpPr/>
                <p:nvPr/>
              </p:nvSpPr>
              <p:spPr>
                <a:xfrm>
                  <a:off x="3940913" y="984345"/>
                  <a:ext cx="3838316" cy="2940796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398D9BD-925F-0CCA-DC4C-ED01A0A4255F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359811" cy="2192172"/>
                  <a:chOff x="1268021" y="3270763"/>
                  <a:chExt cx="3359811" cy="2192172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BED3E25-30D3-B3D6-4BF8-296815DAB805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1815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2035, millennials and Gen Z are expected to account for 43% of U.S. retail banking revenue (up from about 32% in 2023). Over 50% of younger consumers bank with megabanks, compared to just 25% with midcap banks.</a:t>
                    </a:r>
                  </a:p>
                </p:txBody>
              </p:sp>
              <p:sp>
                <p:nvSpPr>
                  <p:cNvPr id="21" name="Text Placeholder 1">
                    <a:extLst>
                      <a:ext uri="{FF2B5EF4-FFF2-40B4-BE49-F238E27FC236}">
                        <a16:creationId xmlns:a16="http://schemas.microsoft.com/office/drawing/2014/main" id="{363A7E8F-3B84-DBCC-1961-80B6950D31B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560731" y="3270763"/>
                    <a:ext cx="2774390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The Generational Divide</a:t>
                    </a: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B18D901-DB4B-56F5-5A30-37E959A3CF37}"/>
                  </a:ext>
                </a:extLst>
              </p:cNvPr>
              <p:cNvGrpSpPr/>
              <p:nvPr/>
            </p:nvGrpSpPr>
            <p:grpSpPr>
              <a:xfrm>
                <a:off x="8206067" y="1001717"/>
                <a:ext cx="3838316" cy="2940796"/>
                <a:chOff x="3968745" y="984344"/>
                <a:chExt cx="3838316" cy="2940796"/>
              </a:xfrm>
            </p:grpSpPr>
            <p:sp>
              <p:nvSpPr>
                <p:cNvPr id="14" name="Shape 1">
                  <a:extLst>
                    <a:ext uri="{FF2B5EF4-FFF2-40B4-BE49-F238E27FC236}">
                      <a16:creationId xmlns:a16="http://schemas.microsoft.com/office/drawing/2014/main" id="{C43069F7-42A7-F4C8-7D81-270AF551552B}"/>
                    </a:ext>
                  </a:extLst>
                </p:cNvPr>
                <p:cNvSpPr/>
                <p:nvPr/>
              </p:nvSpPr>
              <p:spPr>
                <a:xfrm>
                  <a:off x="3968745" y="984344"/>
                  <a:ext cx="3838316" cy="2940796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0AD99CA-B3DF-1011-BA5A-A8AC6EC90E39}"/>
                    </a:ext>
                  </a:extLst>
                </p:cNvPr>
                <p:cNvGrpSpPr/>
                <p:nvPr/>
              </p:nvGrpSpPr>
              <p:grpSpPr>
                <a:xfrm>
                  <a:off x="4292457" y="1584218"/>
                  <a:ext cx="3054374" cy="1945950"/>
                  <a:chOff x="1420739" y="3270763"/>
                  <a:chExt cx="3054374" cy="1945950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EB83283-9BB9-63E6-397A-DCAACD055317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739" y="3647053"/>
                    <a:ext cx="3054374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Only 65% of midcap bank</a:t>
                    </a:r>
                  </a:p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customers use digital as primary channel vs. 73% at megabanks. 75% feel frustrated by lack of personalization</a:t>
                    </a:r>
                  </a:p>
                </p:txBody>
              </p:sp>
              <p:sp>
                <p:nvSpPr>
                  <p:cNvPr id="17" name="Text Placeholder 1">
                    <a:extLst>
                      <a:ext uri="{FF2B5EF4-FFF2-40B4-BE49-F238E27FC236}">
                        <a16:creationId xmlns:a16="http://schemas.microsoft.com/office/drawing/2014/main" id="{5E2D0ED9-20F4-AF87-39B1-3B9FB97CFC2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16259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Digital Expectations Gap</a:t>
                    </a:r>
                  </a:p>
                </p:txBody>
              </p:sp>
            </p:grpSp>
          </p:grp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7C39BC-49CE-8E70-536F-59B2741F4EBB}"/>
                </a:ext>
              </a:extLst>
            </p:cNvPr>
            <p:cNvSpPr/>
            <p:nvPr/>
          </p:nvSpPr>
          <p:spPr>
            <a:xfrm>
              <a:off x="1619140" y="2701683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BF3530-2086-3C87-C0CB-54F30AE6FE61}"/>
                </a:ext>
              </a:extLst>
            </p:cNvPr>
            <p:cNvSpPr/>
            <p:nvPr/>
          </p:nvSpPr>
          <p:spPr>
            <a:xfrm>
              <a:off x="5612916" y="2701683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6650BB-0AA1-D257-6020-E8BF0138EBB1}"/>
                </a:ext>
              </a:extLst>
            </p:cNvPr>
            <p:cNvSpPr/>
            <p:nvPr/>
          </p:nvSpPr>
          <p:spPr>
            <a:xfrm>
              <a:off x="9633587" y="2701683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31FED0-AA60-1E2E-E0F2-676B4D3A7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6070" y="2750504"/>
            <a:ext cx="707555" cy="561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5F6A7-3565-71D7-1624-6F2760B637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1166" y="2749968"/>
            <a:ext cx="564199" cy="5847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C31D43-C021-E787-C919-B215C5666F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0316" y="2842096"/>
            <a:ext cx="619112" cy="4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158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0082D-DE2A-51C8-3E13-9AB07B91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F954-B3F2-81D8-CE1A-1D746455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Struggling?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52D756-FA79-31DA-EA2B-47E39B97D6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9518" y="4097866"/>
            <a:ext cx="3697607" cy="20064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Overwhelmed by manual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real-time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Juggling legacy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without enablement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80CA7B-EAAD-AEC4-19D2-1191E056D7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4097866"/>
            <a:ext cx="3697607" cy="20064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 instant gratification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AI Personalization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Won’t tolerate friction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Ready to switch instantly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F11B1-5A70-2AF4-788F-EC09C6E2AB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4097866"/>
            <a:ext cx="3697607" cy="20064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digital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Fear of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human reassurance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Accessibility challenges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8F04-1DDC-7CAC-02DB-E9CC02847E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08979-C2E7-FA5B-5F5E-B4B489E8D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B2F60-6391-C540-E693-90B3B9558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B61E72-9168-2460-1B2E-E0151C1F6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401" y="1518614"/>
            <a:ext cx="3363532" cy="330540"/>
          </a:xfrm>
        </p:spPr>
        <p:txBody>
          <a:bodyPr/>
          <a:lstStyle/>
          <a:p>
            <a:pPr algn="ctr"/>
            <a:r>
              <a:rPr lang="en-US" dirty="0"/>
              <a:t>Your Customers (60+)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FDE81D7-EC62-B7DD-29DA-2EB2A572B5DE}"/>
              </a:ext>
            </a:extLst>
          </p:cNvPr>
          <p:cNvSpPr txBox="1">
            <a:spLocks/>
          </p:cNvSpPr>
          <p:nvPr/>
        </p:nvSpPr>
        <p:spPr>
          <a:xfrm>
            <a:off x="4469346" y="1523687"/>
            <a:ext cx="3253309" cy="3305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+mj-lt"/>
                <a:ea typeface="+mn-ea"/>
                <a:cs typeface="Oracle Sans" panose="020B05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Your Customers (Under 30)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5CE3E35-2FA4-AE06-6285-05548D9DB767}"/>
              </a:ext>
            </a:extLst>
          </p:cNvPr>
          <p:cNvSpPr txBox="1">
            <a:spLocks/>
          </p:cNvSpPr>
          <p:nvPr/>
        </p:nvSpPr>
        <p:spPr>
          <a:xfrm>
            <a:off x="8537068" y="1518614"/>
            <a:ext cx="3029453" cy="3305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+mj-lt"/>
                <a:ea typeface="+mn-ea"/>
                <a:cs typeface="Oracle Sans" panose="020B05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Your Bank Staff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9FD54-AF81-F709-36DE-661295832C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365891" y="2271161"/>
            <a:ext cx="1214551" cy="1415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73EA6-C7C1-879A-860D-A3E5317FE1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9427093" y="2271161"/>
            <a:ext cx="1249402" cy="1415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4A9FE2-E71E-B2A9-BA6A-C941F88049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5426722" y="2271161"/>
            <a:ext cx="1338554" cy="14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112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$3 Trillion Opportunity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E5DB60D-BF13-8F6B-787C-594E6E8CF1F6}"/>
              </a:ext>
            </a:extLst>
          </p:cNvPr>
          <p:cNvGrpSpPr/>
          <p:nvPr/>
        </p:nvGrpSpPr>
        <p:grpSpPr>
          <a:xfrm>
            <a:off x="774413" y="2744558"/>
            <a:ext cx="10643173" cy="2201118"/>
            <a:chOff x="833880" y="3773715"/>
            <a:chExt cx="10643173" cy="220111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44CEFA7-450E-EFEB-7773-46634EBDD154}"/>
                </a:ext>
              </a:extLst>
            </p:cNvPr>
            <p:cNvGrpSpPr/>
            <p:nvPr/>
          </p:nvGrpSpPr>
          <p:grpSpPr>
            <a:xfrm>
              <a:off x="833880" y="4773159"/>
              <a:ext cx="2563579" cy="1201674"/>
              <a:chOff x="1561870" y="3548490"/>
              <a:chExt cx="2563579" cy="1201674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A94DF0F-7D26-60A5-857D-834BAEB3E7A5}"/>
                  </a:ext>
                </a:extLst>
              </p:cNvPr>
              <p:cNvSpPr txBox="1"/>
              <p:nvPr/>
            </p:nvSpPr>
            <p:spPr>
              <a:xfrm>
                <a:off x="1561870" y="3919167"/>
                <a:ext cx="25635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Retail banking surpassed $3 trillion in 2023, with 8%</a:t>
                </a:r>
              </a:p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annual growth</a:t>
                </a:r>
              </a:p>
            </p:txBody>
          </p:sp>
          <p:sp>
            <p:nvSpPr>
              <p:cNvPr id="139" name="Text Placeholder 1">
                <a:extLst>
                  <a:ext uri="{FF2B5EF4-FFF2-40B4-BE49-F238E27FC236}">
                    <a16:creationId xmlns:a16="http://schemas.microsoft.com/office/drawing/2014/main" id="{FCA0DA19-6DB2-B75A-5BAD-2FFB38C779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Global Revenue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F76FD47-994A-3A81-51C8-8A4479D7B29B}"/>
                </a:ext>
              </a:extLst>
            </p:cNvPr>
            <p:cNvGrpSpPr/>
            <p:nvPr/>
          </p:nvGrpSpPr>
          <p:grpSpPr>
            <a:xfrm>
              <a:off x="4751789" y="4773159"/>
              <a:ext cx="2819937" cy="1201674"/>
              <a:chOff x="1527820" y="3548490"/>
              <a:chExt cx="2819937" cy="1201674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EBE6DEC-07E2-E494-EEBE-64F19C4D395A}"/>
                  </a:ext>
                </a:extLst>
              </p:cNvPr>
              <p:cNvSpPr txBox="1"/>
              <p:nvPr/>
            </p:nvSpPr>
            <p:spPr>
              <a:xfrm>
                <a:off x="1527820" y="3919167"/>
                <a:ext cx="28199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Mobile banking usage climbed 18 points to reach 57% globally</a:t>
                </a:r>
              </a:p>
            </p:txBody>
          </p:sp>
          <p:sp>
            <p:nvSpPr>
              <p:cNvPr id="143" name="Text Placeholder 1">
                <a:extLst>
                  <a:ext uri="{FF2B5EF4-FFF2-40B4-BE49-F238E27FC236}">
                    <a16:creationId xmlns:a16="http://schemas.microsoft.com/office/drawing/2014/main" id="{6D9BC2C1-FBF9-D4A1-839B-D04C4E1252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Mobile Growth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946DDD9-5D39-278B-0DC2-0770E8857F7D}"/>
                </a:ext>
              </a:extLst>
            </p:cNvPr>
            <p:cNvGrpSpPr/>
            <p:nvPr/>
          </p:nvGrpSpPr>
          <p:grpSpPr>
            <a:xfrm>
              <a:off x="8657116" y="4773159"/>
              <a:ext cx="2819937" cy="1201674"/>
              <a:chOff x="1353009" y="3548490"/>
              <a:chExt cx="2819937" cy="1201674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248AC90-90B1-6F2E-C5D5-04DA7AD97150}"/>
                  </a:ext>
                </a:extLst>
              </p:cNvPr>
              <p:cNvSpPr txBox="1"/>
              <p:nvPr/>
            </p:nvSpPr>
            <p:spPr>
              <a:xfrm>
                <a:off x="1353009" y="3919167"/>
                <a:ext cx="28199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Mobile banking usage climbed 18 points to reach 57% globally</a:t>
                </a:r>
              </a:p>
            </p:txBody>
          </p:sp>
          <p:sp>
            <p:nvSpPr>
              <p:cNvPr id="146" name="Text Placeholder 1">
                <a:extLst>
                  <a:ext uri="{FF2B5EF4-FFF2-40B4-BE49-F238E27FC236}">
                    <a16:creationId xmlns:a16="http://schemas.microsoft.com/office/drawing/2014/main" id="{C1912293-232E-CF34-2E75-5934A47915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075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Annual Touchpoints</a:t>
                </a:r>
              </a:p>
            </p:txBody>
          </p:sp>
        </p:grpSp>
        <p:sp>
          <p:nvSpPr>
            <p:cNvPr id="163" name="Text Placeholder 1">
              <a:extLst>
                <a:ext uri="{FF2B5EF4-FFF2-40B4-BE49-F238E27FC236}">
                  <a16:creationId xmlns:a16="http://schemas.microsoft.com/office/drawing/2014/main" id="{8BF065C9-8E4F-E965-E97F-0066BEAEEE60}"/>
                </a:ext>
              </a:extLst>
            </p:cNvPr>
            <p:cNvSpPr txBox="1">
              <a:spLocks/>
            </p:cNvSpPr>
            <p:nvPr/>
          </p:nvSpPr>
          <p:spPr>
            <a:xfrm>
              <a:off x="1074491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$3T</a:t>
              </a:r>
            </a:p>
          </p:txBody>
        </p:sp>
        <p:sp>
          <p:nvSpPr>
            <p:cNvPr id="164" name="Text Placeholder 1">
              <a:extLst>
                <a:ext uri="{FF2B5EF4-FFF2-40B4-BE49-F238E27FC236}">
                  <a16:creationId xmlns:a16="http://schemas.microsoft.com/office/drawing/2014/main" id="{D5779E46-0C91-1468-7812-2AE4E62BF35D}"/>
                </a:ext>
              </a:extLst>
            </p:cNvPr>
            <p:cNvSpPr txBox="1">
              <a:spLocks/>
            </p:cNvSpPr>
            <p:nvPr/>
          </p:nvSpPr>
          <p:spPr>
            <a:xfrm>
              <a:off x="5046869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18%</a:t>
              </a:r>
            </a:p>
          </p:txBody>
        </p:sp>
        <p:sp>
          <p:nvSpPr>
            <p:cNvPr id="165" name="Text Placeholder 1">
              <a:extLst>
                <a:ext uri="{FF2B5EF4-FFF2-40B4-BE49-F238E27FC236}">
                  <a16:creationId xmlns:a16="http://schemas.microsoft.com/office/drawing/2014/main" id="{0CCE6E17-00B9-B718-AB64-4C5007C67C98}"/>
                </a:ext>
              </a:extLst>
            </p:cNvPr>
            <p:cNvSpPr txBox="1">
              <a:spLocks/>
            </p:cNvSpPr>
            <p:nvPr/>
          </p:nvSpPr>
          <p:spPr>
            <a:xfrm>
              <a:off x="8993235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150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6CA0E8-E1AA-6A30-AAB4-B3913B154AB2}"/>
              </a:ext>
            </a:extLst>
          </p:cNvPr>
          <p:cNvSpPr txBox="1"/>
          <p:nvPr/>
        </p:nvSpPr>
        <p:spPr>
          <a:xfrm>
            <a:off x="280701" y="1213168"/>
            <a:ext cx="115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Despite headwinds, retail banking has never been more valuable- but only for institutions that capture and deepen primary customer relationships through mobile-first strategies.</a:t>
            </a:r>
          </a:p>
        </p:txBody>
      </p: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E65-79FC-1A57-876D-51F9374A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227853"/>
            <a:ext cx="11609196" cy="676063"/>
          </a:xfrm>
        </p:spPr>
        <p:txBody>
          <a:bodyPr/>
          <a:lstStyle/>
          <a:p>
            <a:r>
              <a:rPr lang="en-US" dirty="0"/>
              <a:t>Why Relationships Matter now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9AABB-AC2B-6B7B-E9B5-BA1589D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FF34F-5A04-1C32-7221-ACDE96E8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01F89-B5B5-A6BA-7B5D-6B9A2CD9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A2FCA9-6CBD-FBC8-F3C4-A3F9A06F670D}"/>
              </a:ext>
            </a:extLst>
          </p:cNvPr>
          <p:cNvGrpSpPr/>
          <p:nvPr/>
        </p:nvGrpSpPr>
        <p:grpSpPr>
          <a:xfrm>
            <a:off x="520002" y="1486918"/>
            <a:ext cx="6450639" cy="3970817"/>
            <a:chOff x="6209601" y="1678491"/>
            <a:chExt cx="6065002" cy="3970817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27AF04E-B3B1-A0EA-096A-8F5B58DFE76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DFF943A8-1D6C-7116-BC17-BA1BDDA1BB31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Economics Are Compelling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D801BDA-D974-E5D4-3CC7-6E98A837C8BE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5535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BFF06227-83AB-8F85-BCC8-F47EDF10022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F0D03728-B762-5CDB-CC91-6A181D383AA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11030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Mobile-First is Non-Negotiable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B84FC2DD-0ADC-C269-F870-A0F51FEBF0B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503168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B4A63A9A-2CDA-901E-2157-94A9B78C783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470818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Personalization at Scale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52BDE613-CC9F-9F2C-E8A6-32538371C5D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007B37-ACA2-E2ED-43FB-02035A72EEFF}"/>
                </a:ext>
              </a:extLst>
            </p:cNvPr>
            <p:cNvSpPr txBox="1"/>
            <p:nvPr/>
          </p:nvSpPr>
          <p:spPr>
            <a:xfrm>
              <a:off x="6724017" y="4818311"/>
              <a:ext cx="5039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Banks own more customer data than most industries yet lag in personalization. The opportunity to close this gap is massive.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B7F02-1A43-BFB2-B94F-37C4B72DAA8A}"/>
                </a:ext>
              </a:extLst>
            </p:cNvPr>
            <p:cNvSpPr txBox="1"/>
            <p:nvPr/>
          </p:nvSpPr>
          <p:spPr>
            <a:xfrm>
              <a:off x="6724017" y="3454454"/>
              <a:ext cx="5550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Leaders in mobile banking now lead in retail banking overall. Mobile must be the primary orchestrator of consumer interactions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538A94-9425-E261-FA36-97696C6258D7}"/>
                </a:ext>
              </a:extLst>
            </p:cNvPr>
            <p:cNvSpPr txBox="1"/>
            <p:nvPr/>
          </p:nvSpPr>
          <p:spPr>
            <a:xfrm>
              <a:off x="6685916" y="1983219"/>
              <a:ext cx="530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Primary customers maintain higher balances, use more products, exhibit lower churn. Banks with above-median retail deposits delivered NIMs 44basis points higher.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0C072-AA61-2D3F-46BF-6FA494DE460D}"/>
              </a:ext>
            </a:extLst>
          </p:cNvPr>
          <p:cNvGrpSpPr/>
          <p:nvPr/>
        </p:nvGrpSpPr>
        <p:grpSpPr>
          <a:xfrm>
            <a:off x="7371604" y="1187039"/>
            <a:ext cx="4483922" cy="4483922"/>
            <a:chOff x="7324600" y="719035"/>
            <a:chExt cx="3705721" cy="37057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DA0477-30A5-3A24-C2AA-1331C7CE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3F179D-51B4-F33D-ECA2-93F1EE4ED0C1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F321E-75CB-0070-6411-8DAC5FF62BC7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8B84DE-0DE2-7BA8-182C-18A08A4D87EF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98308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Appzillon Advantage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2EA94C-CBF6-6C9D-1EC2-B592EE6743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4266421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True omnichannel orchestration with 150+ pre-built banking journeys. Real-time data integration across all touchpoints.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110969-90DB-3325-1394-4139E00BF6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4277996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Dual-experience architecture for Gen Z's instant demands AND seniors' need for clarity. Adaptive UX based on user behavior.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8086A6-0092-0BD2-4262-BEEC89D5E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4266421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Reduce cost-to-serve through intelligent automation. Dynamic pricing intelligence. Fraud detection without friction. Cut technology costs by up to 40%.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1759384-ABFB-57EF-F616-2EEFFEC2D867}"/>
              </a:ext>
            </a:extLst>
          </p:cNvPr>
          <p:cNvSpPr txBox="1">
            <a:spLocks/>
          </p:cNvSpPr>
          <p:nvPr/>
        </p:nvSpPr>
        <p:spPr>
          <a:xfrm>
            <a:off x="849086" y="2081187"/>
            <a:ext cx="2582236" cy="676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Address Margin Compression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46F0661-2F9D-FC7A-6798-16FE8091389E}"/>
              </a:ext>
            </a:extLst>
          </p:cNvPr>
          <p:cNvSpPr txBox="1">
            <a:spLocks/>
          </p:cNvSpPr>
          <p:nvPr/>
        </p:nvSpPr>
        <p:spPr>
          <a:xfrm>
            <a:off x="4898571" y="2081188"/>
            <a:ext cx="2394856" cy="676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Win the Generational Battle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F8C96F8-427B-A987-14FF-44B65B343A12}"/>
              </a:ext>
            </a:extLst>
          </p:cNvPr>
          <p:cNvSpPr txBox="1">
            <a:spLocks/>
          </p:cNvSpPr>
          <p:nvPr/>
        </p:nvSpPr>
        <p:spPr>
          <a:xfrm>
            <a:off x="8756640" y="2081187"/>
            <a:ext cx="2754920" cy="676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Achieve Mobile-First Primacy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67C6-262E-4B10-BE71-9A26EA270F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9791466" y="3000052"/>
            <a:ext cx="685268" cy="1023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30CA6A-211F-4AA4-58A3-6D9567EFFA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>
            <a:off x="5657262" y="2913229"/>
            <a:ext cx="1099464" cy="1139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23F33-1F92-6FC7-4DFC-AFE1A32281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537239" y="2989748"/>
            <a:ext cx="1192713" cy="10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CC12-91FB-7785-039C-1F37FF76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0" y="368652"/>
            <a:ext cx="11609198" cy="676063"/>
          </a:xfrm>
        </p:spPr>
        <p:txBody>
          <a:bodyPr/>
          <a:lstStyle/>
          <a:p>
            <a:r>
              <a:rPr lang="en-US" dirty="0"/>
              <a:t>Benefits for Everyone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86A383-6BB6-52AB-02A9-DFCAD90E1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3" y="1506247"/>
            <a:ext cx="3253310" cy="330540"/>
          </a:xfrm>
        </p:spPr>
        <p:txBody>
          <a:bodyPr/>
          <a:lstStyle/>
          <a:p>
            <a:r>
              <a:rPr lang="en-US" dirty="0"/>
              <a:t>For Your Customers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93D7B1-6778-D6E4-DE38-E59D477C3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1" y="2007415"/>
            <a:ext cx="3697607" cy="37960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margins through operational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primary relationships early and maintain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 mobile into your primary competitive weapon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Future-proof architecture that evolves with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FC4A1-A07F-D634-F291-C6EF6344D8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5" y="2007415"/>
            <a:ext cx="3697607" cy="37960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customer insights at their fingertips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 productivity tools that give relationship managers superpowers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manual processing freeing time for high-value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Modern tools that attract and retain top talent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8A1A97-AD1B-B644-86A7-AA9D82F30C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0" y="2007415"/>
            <a:ext cx="3697607" cy="3796074"/>
          </a:xfrm>
        </p:spPr>
        <p:txBody>
          <a:bodyPr/>
          <a:lstStyle/>
          <a:p>
            <a:r>
              <a:rPr lang="en-US" b="1" dirty="0"/>
              <a:t>Seniors: </a:t>
            </a:r>
            <a:r>
              <a:rPr lang="en-US" dirty="0"/>
              <a:t>Guided digital experiences with step-by-step assistance and human touchpoints when needed</a:t>
            </a:r>
          </a:p>
          <a:p>
            <a:endParaRPr lang="en-US" dirty="0"/>
          </a:p>
          <a:p>
            <a:r>
              <a:rPr lang="en-US" b="1" dirty="0"/>
              <a:t>Gen Z: </a:t>
            </a:r>
            <a:r>
              <a:rPr lang="en-US" dirty="0"/>
              <a:t>Instant, AI-powered interactions with social-first features and lifestyle integration</a:t>
            </a:r>
          </a:p>
          <a:p>
            <a:endParaRPr lang="en-US" dirty="0"/>
          </a:p>
          <a:p>
            <a:r>
              <a:rPr lang="en-US" b="1" dirty="0"/>
              <a:t>All Ages:</a:t>
            </a:r>
            <a:r>
              <a:rPr lang="en-US" dirty="0"/>
              <a:t> Hyper-personalized experiences that feel helpful, not intrusive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F6F2B-875A-6C68-348B-ACA4273A4B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0A3D4-5875-15D7-51D5-1AC2DC26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3901E-5B62-A153-A89A-A1B335D62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F599BDB-C072-1E70-2BFA-404E961D2743}"/>
              </a:ext>
            </a:extLst>
          </p:cNvPr>
          <p:cNvSpPr txBox="1">
            <a:spLocks/>
          </p:cNvSpPr>
          <p:nvPr/>
        </p:nvSpPr>
        <p:spPr>
          <a:xfrm>
            <a:off x="4337507" y="1511320"/>
            <a:ext cx="2582582" cy="3305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+mj-lt"/>
                <a:ea typeface="+mn-ea"/>
                <a:cs typeface="Oracle Sans" panose="020B05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Your Staff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95C610B-21DC-D70F-F990-ECE307BFCE00}"/>
              </a:ext>
            </a:extLst>
          </p:cNvPr>
          <p:cNvSpPr txBox="1">
            <a:spLocks/>
          </p:cNvSpPr>
          <p:nvPr/>
        </p:nvSpPr>
        <p:spPr>
          <a:xfrm>
            <a:off x="8293302" y="1506247"/>
            <a:ext cx="3029453" cy="3305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+mj-lt"/>
                <a:ea typeface="+mn-ea"/>
                <a:cs typeface="Oracle Sans" panose="020B05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Bank Leadership</a:t>
            </a:r>
          </a:p>
        </p:txBody>
      </p:sp>
    </p:spTree>
    <p:extLst>
      <p:ext uri="{BB962C8B-B14F-4D97-AF65-F5344CB8AC3E}">
        <p14:creationId xmlns:p14="http://schemas.microsoft.com/office/powerpoint/2010/main" val="23567210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Impact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8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1CF8A6-3AB0-1E22-36CF-821F06BF2B2E}"/>
              </a:ext>
            </a:extLst>
          </p:cNvPr>
          <p:cNvCxnSpPr>
            <a:cxnSpLocks/>
          </p:cNvCxnSpPr>
          <p:nvPr/>
        </p:nvCxnSpPr>
        <p:spPr>
          <a:xfrm>
            <a:off x="1154283" y="3490072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31B227-33D5-E1A7-CDBE-8FC47B008DA9}"/>
              </a:ext>
            </a:extLst>
          </p:cNvPr>
          <p:cNvCxnSpPr>
            <a:cxnSpLocks/>
          </p:cNvCxnSpPr>
          <p:nvPr/>
        </p:nvCxnSpPr>
        <p:spPr>
          <a:xfrm>
            <a:off x="6102927" y="1647207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4205D-D8F9-02CD-F330-FD0D6BA9043B}"/>
              </a:ext>
            </a:extLst>
          </p:cNvPr>
          <p:cNvGrpSpPr/>
          <p:nvPr/>
        </p:nvGrpSpPr>
        <p:grpSpPr>
          <a:xfrm>
            <a:off x="1787770" y="1893914"/>
            <a:ext cx="4139425" cy="1472780"/>
            <a:chOff x="775930" y="2145452"/>
            <a:chExt cx="4139425" cy="1472780"/>
          </a:xfrm>
        </p:grpSpPr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0D984DEC-8AE2-2B22-BB29-B6249C29CD1D}"/>
                </a:ext>
              </a:extLst>
            </p:cNvPr>
            <p:cNvSpPr txBox="1">
              <a:spLocks/>
            </p:cNvSpPr>
            <p:nvPr/>
          </p:nvSpPr>
          <p:spPr>
            <a:xfrm>
              <a:off x="1628476" y="2145452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Financial Value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7BA309-CFE2-8FF0-7FB2-D1EEDFF58EA9}"/>
                </a:ext>
              </a:extLst>
            </p:cNvPr>
            <p:cNvSpPr txBox="1"/>
            <p:nvPr/>
          </p:nvSpPr>
          <p:spPr>
            <a:xfrm>
              <a:off x="775930" y="2541014"/>
              <a:ext cx="41394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Measurable cost-to-serve improvement. Enhanced revenue from cross-sell. Margin protection through dynamic pricing.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4C2DEA-BA3C-877F-1327-ECFDDB5F8151}"/>
              </a:ext>
            </a:extLst>
          </p:cNvPr>
          <p:cNvGrpSpPr/>
          <p:nvPr/>
        </p:nvGrpSpPr>
        <p:grpSpPr>
          <a:xfrm>
            <a:off x="6761866" y="1763715"/>
            <a:ext cx="4139425" cy="1472780"/>
            <a:chOff x="786816" y="2134566"/>
            <a:chExt cx="4139425" cy="1472780"/>
          </a:xfrm>
        </p:grpSpPr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A7FE2199-9180-FED4-CFFD-C5C1AB6C3A2E}"/>
                </a:ext>
              </a:extLst>
            </p:cNvPr>
            <p:cNvSpPr txBox="1">
              <a:spLocks/>
            </p:cNvSpPr>
            <p:nvPr/>
          </p:nvSpPr>
          <p:spPr>
            <a:xfrm>
              <a:off x="1724386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Customer Experience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3B9871-93A6-7694-20D4-1BE4A8C8C14B}"/>
                </a:ext>
              </a:extLst>
            </p:cNvPr>
            <p:cNvSpPr txBox="1"/>
            <p:nvPr/>
          </p:nvSpPr>
          <p:spPr>
            <a:xfrm>
              <a:off x="786816" y="2530128"/>
              <a:ext cx="41394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72% growth in annual touchpoints. Dramatic reduction in customer effort. Improved satisfaction through personalized, connected experiences.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19ED7D-9698-59B1-70EA-5A0FF3DDA08B}"/>
              </a:ext>
            </a:extLst>
          </p:cNvPr>
          <p:cNvGrpSpPr/>
          <p:nvPr/>
        </p:nvGrpSpPr>
        <p:grpSpPr>
          <a:xfrm>
            <a:off x="1613995" y="4343315"/>
            <a:ext cx="3763114" cy="1023881"/>
            <a:chOff x="855225" y="2134566"/>
            <a:chExt cx="3763114" cy="1023881"/>
          </a:xfrm>
        </p:grpSpPr>
        <p:sp>
          <p:nvSpPr>
            <p:cNvPr id="58" name="Text Placeholder 1">
              <a:extLst>
                <a:ext uri="{FF2B5EF4-FFF2-40B4-BE49-F238E27FC236}">
                  <a16:creationId xmlns:a16="http://schemas.microsoft.com/office/drawing/2014/main" id="{6CFEAEB0-25C7-E943-FA55-F6AC29F2FCA2}"/>
                </a:ext>
              </a:extLst>
            </p:cNvPr>
            <p:cNvSpPr txBox="1">
              <a:spLocks/>
            </p:cNvSpPr>
            <p:nvPr/>
          </p:nvSpPr>
          <p:spPr>
            <a:xfrm>
              <a:off x="1746682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Operational Value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2A7ACEC-2DCE-01D8-F954-6E58034A6F19}"/>
                </a:ext>
              </a:extLst>
            </p:cNvPr>
            <p:cNvSpPr txBox="1"/>
            <p:nvPr/>
          </p:nvSpPr>
          <p:spPr>
            <a:xfrm>
              <a:off x="855225" y="2573672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Faster time-to-market. Automation of manual processing.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E482E0-4F92-644B-3C6A-DF1AD667312F}"/>
              </a:ext>
            </a:extLst>
          </p:cNvPr>
          <p:cNvGrpSpPr/>
          <p:nvPr/>
        </p:nvGrpSpPr>
        <p:grpSpPr>
          <a:xfrm>
            <a:off x="6801739" y="4343315"/>
            <a:ext cx="4213130" cy="980337"/>
            <a:chOff x="630217" y="2134566"/>
            <a:chExt cx="4213130" cy="980337"/>
          </a:xfrm>
        </p:grpSpPr>
        <p:sp>
          <p:nvSpPr>
            <p:cNvPr id="62" name="Text Placeholder 1">
              <a:extLst>
                <a:ext uri="{FF2B5EF4-FFF2-40B4-BE49-F238E27FC236}">
                  <a16:creationId xmlns:a16="http://schemas.microsoft.com/office/drawing/2014/main" id="{9D149ACD-DE08-9480-A233-3DAC2AA8FF76}"/>
                </a:ext>
              </a:extLst>
            </p:cNvPr>
            <p:cNvSpPr txBox="1">
              <a:spLocks/>
            </p:cNvSpPr>
            <p:nvPr/>
          </p:nvSpPr>
          <p:spPr>
            <a:xfrm>
              <a:off x="1716068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Strategic Value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6A7BCCC-894C-49EB-F4A8-98561020B95A}"/>
                </a:ext>
              </a:extLst>
            </p:cNvPr>
            <p:cNvSpPr txBox="1"/>
            <p:nvPr/>
          </p:nvSpPr>
          <p:spPr>
            <a:xfrm>
              <a:off x="630217" y="2530128"/>
              <a:ext cx="4213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Primary relationship growth. Generational competitiveness. Future-ready platform.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7110AA3-E12D-6DEA-5101-D1DFB75C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36" y="3931643"/>
            <a:ext cx="725800" cy="750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E99EA-E1E4-B1EC-F4A3-B05592F5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753" y="1568012"/>
            <a:ext cx="663559" cy="59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14C5E-6954-1526-1FEA-BA623721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80" y="1568012"/>
            <a:ext cx="640938" cy="673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898AD4-696F-B61A-C97E-395996FA0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943" y="4145545"/>
            <a:ext cx="635554" cy="6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520002" y="2060504"/>
            <a:ext cx="6281737" cy="3631831"/>
            <a:chOff x="6209601" y="1614704"/>
            <a:chExt cx="5906199" cy="3631831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Proven Global Scale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Technical Excellence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Partnership Approach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415538"/>
              <a:ext cx="49863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Co-innovation with clients. Knowledge transfer to empower your teams. Strategic advisory beyond technology. Long-term commitment to your success.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226690"/>
              <a:ext cx="4728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Low-code platform 70% more cost effective. 150+ pre-built banking journeys.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4857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Two decades dedicated solely to banking. Trusted by Tier 1 global banks to regional institutions across multiple continents.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27B13C-4809-B2DD-71FA-E14D89C08061}"/>
              </a:ext>
            </a:extLst>
          </p:cNvPr>
          <p:cNvSpPr txBox="1"/>
          <p:nvPr/>
        </p:nvSpPr>
        <p:spPr>
          <a:xfrm>
            <a:off x="291401" y="1165665"/>
            <a:ext cx="115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Deep banking domain expertise combined with cutting-edge technology, delivering digital transformation for leading financial </a:t>
            </a:r>
          </a:p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Institutions worldwide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DEA3B-D946-7531-7058-A99F886CDA85}"/>
              </a:ext>
            </a:extLst>
          </p:cNvPr>
          <p:cNvSpPr txBox="1"/>
          <p:nvPr/>
        </p:nvSpPr>
        <p:spPr>
          <a:xfrm>
            <a:off x="6544238" y="4419310"/>
            <a:ext cx="52212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accent1"/>
                </a:solidFill>
              </a:rPr>
              <a:t>"Appzillon will help Citi deliver a digital end-to-end client onboarding journey, helping them achieve operational efficiencies in a digital-first world.”</a:t>
            </a:r>
          </a:p>
          <a:p>
            <a:pPr algn="r"/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-  </a:t>
            </a:r>
            <a:r>
              <a:rPr lang="en-US" sz="1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Tapodyuti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Bose, Global Head of Digital Channels, Citi Bank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696391-61C1-8C62-A9AE-8833DD53135A}"/>
              </a:ext>
            </a:extLst>
          </p:cNvPr>
          <p:cNvGrpSpPr/>
          <p:nvPr/>
        </p:nvGrpSpPr>
        <p:grpSpPr>
          <a:xfrm>
            <a:off x="7432615" y="2096544"/>
            <a:ext cx="3737150" cy="2464943"/>
            <a:chOff x="7652535" y="2177572"/>
            <a:chExt cx="3737150" cy="24649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713C8D-6AD7-1B94-0321-76163392EF7D}"/>
                </a:ext>
              </a:extLst>
            </p:cNvPr>
            <p:cNvSpPr txBox="1"/>
            <p:nvPr/>
          </p:nvSpPr>
          <p:spPr>
            <a:xfrm>
              <a:off x="7652535" y="2177572"/>
              <a:ext cx="5440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/>
                  </a:solidFill>
                  <a:latin typeface="+mj-lt"/>
                </a:rPr>
                <a:t>“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AE021F-C19E-4868-988C-3220202F25B8}"/>
                </a:ext>
              </a:extLst>
            </p:cNvPr>
            <p:cNvSpPr txBox="1"/>
            <p:nvPr/>
          </p:nvSpPr>
          <p:spPr>
            <a:xfrm rot="10800000">
              <a:off x="10791273" y="3072855"/>
              <a:ext cx="5984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/>
                  </a:solidFill>
                  <a:latin typeface="+mj-lt"/>
                </a:rPr>
                <a:t>“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671C4A5-0FA8-9DDB-A485-44C375AD0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606" y="2323934"/>
              <a:ext cx="2296102" cy="149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6249</TotalTime>
  <Words>911</Words>
  <Application>Microsoft Macintosh PowerPoint</Application>
  <PresentationFormat>Widescreen</PresentationFormat>
  <Paragraphs>135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Reimagine Retail Banking for the Next Generation</vt:lpstr>
      <vt:lpstr>Retail Banking Under Siege</vt:lpstr>
      <vt:lpstr>Who’s Struggling?</vt:lpstr>
      <vt:lpstr>The $3 Trillion Opportunity</vt:lpstr>
      <vt:lpstr>Why Relationships Matter now</vt:lpstr>
      <vt:lpstr>The Appzillon Advantage</vt:lpstr>
      <vt:lpstr>Benefits for Everyone</vt:lpstr>
      <vt:lpstr>Measurable Impact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7</cp:revision>
  <dcterms:created xsi:type="dcterms:W3CDTF">2025-09-30T07:34:49Z</dcterms:created>
  <dcterms:modified xsi:type="dcterms:W3CDTF">2025-11-03T06:27:37Z</dcterms:modified>
</cp:coreProperties>
</file>