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67" r:id="rId3"/>
    <p:sldId id="261" r:id="rId4"/>
    <p:sldId id="273" r:id="rId5"/>
    <p:sldId id="272" r:id="rId6"/>
    <p:sldId id="274" r:id="rId7"/>
    <p:sldId id="276" r:id="rId8"/>
    <p:sldId id="275" r:id="rId9"/>
    <p:sldId id="277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6AB89-5C1B-A64F-AA0A-3D1F9D7D8B04}" v="116" dt="2026-01-07T10:32:50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3"/>
    <p:restoredTop sz="91277"/>
  </p:normalViewPr>
  <p:slideViewPr>
    <p:cSldViewPr snapToGrid="0">
      <p:cViewPr>
        <p:scale>
          <a:sx n="80" d="100"/>
          <a:sy n="80" d="100"/>
        </p:scale>
        <p:origin x="872" y="8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nu Hareesh" userId="12a48beb-2ac5-4a6f-9665-11797e75fa7d" providerId="ADAL" clId="{67911371-1A31-5E38-86A4-D3FE1D7879A1}"/>
    <pc:docChg chg="undo redo custSel addSld delSld modSld sldOrd">
      <pc:chgData name="Vishnu Hareesh" userId="12a48beb-2ac5-4a6f-9665-11797e75fa7d" providerId="ADAL" clId="{67911371-1A31-5E38-86A4-D3FE1D7879A1}" dt="2026-01-07T10:32:57.765" v="5853" actId="207"/>
      <pc:docMkLst>
        <pc:docMk/>
      </pc:docMkLst>
      <pc:sldChg chg="addSp modSp mod">
        <pc:chgData name="Vishnu Hareesh" userId="12a48beb-2ac5-4a6f-9665-11797e75fa7d" providerId="ADAL" clId="{67911371-1A31-5E38-86A4-D3FE1D7879A1}" dt="2026-01-07T10:32:22.254" v="5848" actId="20577"/>
        <pc:sldMkLst>
          <pc:docMk/>
          <pc:sldMk cId="237865533" sldId="257"/>
        </pc:sldMkLst>
        <pc:spChg chg="mod">
          <ac:chgData name="Vishnu Hareesh" userId="12a48beb-2ac5-4a6f-9665-11797e75fa7d" providerId="ADAL" clId="{67911371-1A31-5E38-86A4-D3FE1D7879A1}" dt="2026-01-07T10:30:57.892" v="5845" actId="1035"/>
          <ac:spMkLst>
            <pc:docMk/>
            <pc:sldMk cId="237865533" sldId="257"/>
            <ac:spMk id="2" creationId="{1525B973-1022-8AC7-FE11-FC362A810E36}"/>
          </ac:spMkLst>
        </pc:spChg>
        <pc:spChg chg="mod">
          <ac:chgData name="Vishnu Hareesh" userId="12a48beb-2ac5-4a6f-9665-11797e75fa7d" providerId="ADAL" clId="{67911371-1A31-5E38-86A4-D3FE1D7879A1}" dt="2026-01-07T10:30:57.892" v="5845" actId="1035"/>
          <ac:spMkLst>
            <pc:docMk/>
            <pc:sldMk cId="237865533" sldId="257"/>
            <ac:spMk id="3" creationId="{B6CB3EBD-9F3C-B93A-9178-A417C9B509B3}"/>
          </ac:spMkLst>
        </pc:spChg>
        <pc:spChg chg="mod">
          <ac:chgData name="Vishnu Hareesh" userId="12a48beb-2ac5-4a6f-9665-11797e75fa7d" providerId="ADAL" clId="{67911371-1A31-5E38-86A4-D3FE1D7879A1}" dt="2026-01-07T02:45:23.756" v="3940"/>
          <ac:spMkLst>
            <pc:docMk/>
            <pc:sldMk cId="237865533" sldId="257"/>
            <ac:spMk id="4" creationId="{28212064-B9DB-D9FD-9EF3-54ED3ADAA5AE}"/>
          </ac:spMkLst>
        </pc:spChg>
        <pc:spChg chg="mod">
          <ac:chgData name="Vishnu Hareesh" userId="12a48beb-2ac5-4a6f-9665-11797e75fa7d" providerId="ADAL" clId="{67911371-1A31-5E38-86A4-D3FE1D7879A1}" dt="2026-01-07T10:32:22.254" v="5848" actId="20577"/>
          <ac:spMkLst>
            <pc:docMk/>
            <pc:sldMk cId="237865533" sldId="257"/>
            <ac:spMk id="6" creationId="{2D685A70-5A1B-ACD2-20E4-BE45708ED0CD}"/>
          </ac:spMkLst>
        </pc:spChg>
      </pc:sldChg>
      <pc:sldChg chg="addSp delSp modSp mod ord">
        <pc:chgData name="Vishnu Hareesh" userId="12a48beb-2ac5-4a6f-9665-11797e75fa7d" providerId="ADAL" clId="{67911371-1A31-5E38-86A4-D3FE1D7879A1}" dt="2026-01-07T04:08:32.788" v="5229" actId="20578"/>
        <pc:sldMkLst>
          <pc:docMk/>
          <pc:sldMk cId="3283854122" sldId="261"/>
        </pc:sldMkLst>
        <pc:spChg chg="mod">
          <ac:chgData name="Vishnu Hareesh" userId="12a48beb-2ac5-4a6f-9665-11797e75fa7d" providerId="ADAL" clId="{67911371-1A31-5E38-86A4-D3FE1D7879A1}" dt="2026-01-07T04:08:16.758" v="5228"/>
          <ac:spMkLst>
            <pc:docMk/>
            <pc:sldMk cId="3283854122" sldId="261"/>
            <ac:spMk id="2" creationId="{B84B927B-163C-09B4-490B-4C8DAFE59AE7}"/>
          </ac:spMkLst>
        </pc:spChg>
        <pc:spChg chg="add del mod">
          <ac:chgData name="Vishnu Hareesh" userId="12a48beb-2ac5-4a6f-9665-11797e75fa7d" providerId="ADAL" clId="{67911371-1A31-5E38-86A4-D3FE1D7879A1}" dt="2026-01-07T04:04:25.742" v="5101"/>
          <ac:spMkLst>
            <pc:docMk/>
            <pc:sldMk cId="3283854122" sldId="261"/>
            <ac:spMk id="6" creationId="{84425E62-5A7B-F96F-BA56-405E6966CD6E}"/>
          </ac:spMkLst>
        </pc:spChg>
        <pc:spChg chg="mod">
          <ac:chgData name="Vishnu Hareesh" userId="12a48beb-2ac5-4a6f-9665-11797e75fa7d" providerId="ADAL" clId="{67911371-1A31-5E38-86A4-D3FE1D7879A1}" dt="2026-01-07T04:05:35.489" v="5159"/>
          <ac:spMkLst>
            <pc:docMk/>
            <pc:sldMk cId="3283854122" sldId="261"/>
            <ac:spMk id="14" creationId="{D5224FEE-5E84-D42C-DB0C-3986756EBE17}"/>
          </ac:spMkLst>
        </pc:spChg>
        <pc:spChg chg="mod">
          <ac:chgData name="Vishnu Hareesh" userId="12a48beb-2ac5-4a6f-9665-11797e75fa7d" providerId="ADAL" clId="{67911371-1A31-5E38-86A4-D3FE1D7879A1}" dt="2026-01-07T04:05:35.489" v="5159"/>
          <ac:spMkLst>
            <pc:docMk/>
            <pc:sldMk cId="3283854122" sldId="261"/>
            <ac:spMk id="15" creationId="{E5486334-7F25-A8AD-5D2F-72DB959DF4BB}"/>
          </ac:spMkLst>
        </pc:spChg>
        <pc:spChg chg="mod">
          <ac:chgData name="Vishnu Hareesh" userId="12a48beb-2ac5-4a6f-9665-11797e75fa7d" providerId="ADAL" clId="{67911371-1A31-5E38-86A4-D3FE1D7879A1}" dt="2026-01-07T04:05:35.489" v="5159"/>
          <ac:spMkLst>
            <pc:docMk/>
            <pc:sldMk cId="3283854122" sldId="261"/>
            <ac:spMk id="16" creationId="{3721308B-DEC3-5CBA-62FF-20B3761721D2}"/>
          </ac:spMkLst>
        </pc:spChg>
        <pc:spChg chg="mod">
          <ac:chgData name="Vishnu Hareesh" userId="12a48beb-2ac5-4a6f-9665-11797e75fa7d" providerId="ADAL" clId="{67911371-1A31-5E38-86A4-D3FE1D7879A1}" dt="2026-01-07T04:05:21.213" v="5158" actId="20577"/>
          <ac:spMkLst>
            <pc:docMk/>
            <pc:sldMk cId="3283854122" sldId="261"/>
            <ac:spMk id="17" creationId="{81A121D8-36D1-D398-3A0D-C50D0B9B2F9B}"/>
          </ac:spMkLst>
        </pc:spChg>
        <pc:spChg chg="mod">
          <ac:chgData name="Vishnu Hareesh" userId="12a48beb-2ac5-4a6f-9665-11797e75fa7d" providerId="ADAL" clId="{67911371-1A31-5E38-86A4-D3FE1D7879A1}" dt="2026-01-07T04:05:35.489" v="5159"/>
          <ac:spMkLst>
            <pc:docMk/>
            <pc:sldMk cId="3283854122" sldId="261"/>
            <ac:spMk id="19" creationId="{DD1EC826-B4BA-F9C2-358A-1AE8C92DDF9C}"/>
          </ac:spMkLst>
        </pc:spChg>
        <pc:spChg chg="mod">
          <ac:chgData name="Vishnu Hareesh" userId="12a48beb-2ac5-4a6f-9665-11797e75fa7d" providerId="ADAL" clId="{67911371-1A31-5E38-86A4-D3FE1D7879A1}" dt="2026-01-07T04:05:44.945" v="5183" actId="20577"/>
          <ac:spMkLst>
            <pc:docMk/>
            <pc:sldMk cId="3283854122" sldId="261"/>
            <ac:spMk id="20" creationId="{DF2F52F5-B301-49BB-28AD-FD1368195105}"/>
          </ac:spMkLst>
        </pc:spChg>
        <pc:spChg chg="del mod">
          <ac:chgData name="Vishnu Hareesh" userId="12a48beb-2ac5-4a6f-9665-11797e75fa7d" providerId="ADAL" clId="{67911371-1A31-5E38-86A4-D3FE1D7879A1}" dt="2026-01-07T04:05:47.473" v="5184" actId="478"/>
          <ac:spMkLst>
            <pc:docMk/>
            <pc:sldMk cId="3283854122" sldId="261"/>
            <ac:spMk id="21" creationId="{9057B434-3F97-B3FA-97FE-75B39738EA55}"/>
          </ac:spMkLst>
        </pc:spChg>
        <pc:spChg chg="del">
          <ac:chgData name="Vishnu Hareesh" userId="12a48beb-2ac5-4a6f-9665-11797e75fa7d" providerId="ADAL" clId="{67911371-1A31-5E38-86A4-D3FE1D7879A1}" dt="2026-01-07T04:05:47.473" v="5184" actId="478"/>
          <ac:spMkLst>
            <pc:docMk/>
            <pc:sldMk cId="3283854122" sldId="261"/>
            <ac:spMk id="22" creationId="{219D7B9C-CB3D-DD92-229A-7D92CBF8A4D3}"/>
          </ac:spMkLst>
        </pc:spChg>
        <pc:spChg chg="del mod">
          <ac:chgData name="Vishnu Hareesh" userId="12a48beb-2ac5-4a6f-9665-11797e75fa7d" providerId="ADAL" clId="{67911371-1A31-5E38-86A4-D3FE1D7879A1}" dt="2026-01-07T04:05:47.473" v="5184" actId="478"/>
          <ac:spMkLst>
            <pc:docMk/>
            <pc:sldMk cId="3283854122" sldId="261"/>
            <ac:spMk id="24" creationId="{E5879239-C509-F096-0230-05284121AB46}"/>
          </ac:spMkLst>
        </pc:spChg>
        <pc:spChg chg="mod">
          <ac:chgData name="Vishnu Hareesh" userId="12a48beb-2ac5-4a6f-9665-11797e75fa7d" providerId="ADAL" clId="{67911371-1A31-5E38-86A4-D3FE1D7879A1}" dt="2026-01-07T04:05:36.617" v="5160"/>
          <ac:spMkLst>
            <pc:docMk/>
            <pc:sldMk cId="3283854122" sldId="261"/>
            <ac:spMk id="25" creationId="{703D0888-3D7E-6605-1ADD-FE1C70E1DDEF}"/>
          </ac:spMkLst>
        </pc:spChg>
        <pc:spChg chg="mod">
          <ac:chgData name="Vishnu Hareesh" userId="12a48beb-2ac5-4a6f-9665-11797e75fa7d" providerId="ADAL" clId="{67911371-1A31-5E38-86A4-D3FE1D7879A1}" dt="2026-01-07T04:05:35.489" v="5159"/>
          <ac:spMkLst>
            <pc:docMk/>
            <pc:sldMk cId="3283854122" sldId="261"/>
            <ac:spMk id="26" creationId="{DD77F211-C84E-A037-3E7D-6BA74EA0D05A}"/>
          </ac:spMkLst>
        </pc:spChg>
        <pc:spChg chg="mod">
          <ac:chgData name="Vishnu Hareesh" userId="12a48beb-2ac5-4a6f-9665-11797e75fa7d" providerId="ADAL" clId="{67911371-1A31-5E38-86A4-D3FE1D7879A1}" dt="2026-01-07T04:05:35.489" v="5159"/>
          <ac:spMkLst>
            <pc:docMk/>
            <pc:sldMk cId="3283854122" sldId="261"/>
            <ac:spMk id="27" creationId="{9EFD5F4C-EEC5-6C6A-EAA3-B047EAFF3EF3}"/>
          </ac:spMkLst>
        </pc:spChg>
        <pc:spChg chg="add del mod">
          <ac:chgData name="Vishnu Hareesh" userId="12a48beb-2ac5-4a6f-9665-11797e75fa7d" providerId="ADAL" clId="{67911371-1A31-5E38-86A4-D3FE1D7879A1}" dt="2026-01-07T04:06:44.574" v="5190" actId="478"/>
          <ac:spMkLst>
            <pc:docMk/>
            <pc:sldMk cId="3283854122" sldId="261"/>
            <ac:spMk id="28" creationId="{8A0870D6-10CA-1242-6856-5FE0CD5C4CDC}"/>
          </ac:spMkLst>
        </pc:spChg>
        <pc:spChg chg="add mod">
          <ac:chgData name="Vishnu Hareesh" userId="12a48beb-2ac5-4a6f-9665-11797e75fa7d" providerId="ADAL" clId="{67911371-1A31-5E38-86A4-D3FE1D7879A1}" dt="2026-01-07T04:07:06.670" v="5215" actId="1036"/>
          <ac:spMkLst>
            <pc:docMk/>
            <pc:sldMk cId="3283854122" sldId="261"/>
            <ac:spMk id="29" creationId="{62282C94-4F86-9D65-A3F2-6461F08F23A3}"/>
          </ac:spMkLst>
        </pc:spChg>
        <pc:spChg chg="mod">
          <ac:chgData name="Vishnu Hareesh" userId="12a48beb-2ac5-4a6f-9665-11797e75fa7d" providerId="ADAL" clId="{67911371-1A31-5E38-86A4-D3FE1D7879A1}" dt="2026-01-07T04:06:25.233" v="5186"/>
          <ac:spMkLst>
            <pc:docMk/>
            <pc:sldMk cId="3283854122" sldId="261"/>
            <ac:spMk id="32" creationId="{F06A643F-0A46-1C32-B135-F77121235B87}"/>
          </ac:spMkLst>
        </pc:spChg>
        <pc:spChg chg="mod">
          <ac:chgData name="Vishnu Hareesh" userId="12a48beb-2ac5-4a6f-9665-11797e75fa7d" providerId="ADAL" clId="{67911371-1A31-5E38-86A4-D3FE1D7879A1}" dt="2026-01-07T04:06:25.233" v="5186"/>
          <ac:spMkLst>
            <pc:docMk/>
            <pc:sldMk cId="3283854122" sldId="261"/>
            <ac:spMk id="33" creationId="{34100D6B-7B95-B310-84A1-A9487A791E78}"/>
          </ac:spMkLst>
        </pc:spChg>
        <pc:spChg chg="mod">
          <ac:chgData name="Vishnu Hareesh" userId="12a48beb-2ac5-4a6f-9665-11797e75fa7d" providerId="ADAL" clId="{67911371-1A31-5E38-86A4-D3FE1D7879A1}" dt="2026-01-07T04:06:25.233" v="5186"/>
          <ac:spMkLst>
            <pc:docMk/>
            <pc:sldMk cId="3283854122" sldId="261"/>
            <ac:spMk id="34" creationId="{80D678BD-DE7D-ABA3-F6CF-C22AB4C7D605}"/>
          </ac:spMkLst>
        </pc:spChg>
        <pc:spChg chg="del mod">
          <ac:chgData name="Vishnu Hareesh" userId="12a48beb-2ac5-4a6f-9665-11797e75fa7d" providerId="ADAL" clId="{67911371-1A31-5E38-86A4-D3FE1D7879A1}" dt="2026-01-07T04:04:11.950" v="5096" actId="478"/>
          <ac:spMkLst>
            <pc:docMk/>
            <pc:sldMk cId="3283854122" sldId="261"/>
            <ac:spMk id="69" creationId="{06300C06-FC5D-D03F-FC1A-EBF6EE385A19}"/>
          </ac:spMkLst>
        </pc:spChg>
        <pc:spChg chg="del mod">
          <ac:chgData name="Vishnu Hareesh" userId="12a48beb-2ac5-4a6f-9665-11797e75fa7d" providerId="ADAL" clId="{67911371-1A31-5E38-86A4-D3FE1D7879A1}" dt="2026-01-07T04:04:20.011" v="5099" actId="478"/>
          <ac:spMkLst>
            <pc:docMk/>
            <pc:sldMk cId="3283854122" sldId="261"/>
            <ac:spMk id="72" creationId="{8F442026-14EF-E568-902E-AAF96F9C7681}"/>
          </ac:spMkLst>
        </pc:spChg>
        <pc:grpChg chg="mod">
          <ac:chgData name="Vishnu Hareesh" userId="12a48beb-2ac5-4a6f-9665-11797e75fa7d" providerId="ADAL" clId="{67911371-1A31-5E38-86A4-D3FE1D7879A1}" dt="2026-01-07T04:07:16.690" v="5222" actId="1035"/>
          <ac:grpSpMkLst>
            <pc:docMk/>
            <pc:sldMk cId="3283854122" sldId="261"/>
            <ac:grpSpMk id="7" creationId="{3D3F70F9-3E3B-8FF3-B79D-F1D7AAEAB6FE}"/>
          </ac:grpSpMkLst>
        </pc:grpChg>
        <pc:grpChg chg="del">
          <ac:chgData name="Vishnu Hareesh" userId="12a48beb-2ac5-4a6f-9665-11797e75fa7d" providerId="ADAL" clId="{67911371-1A31-5E38-86A4-D3FE1D7879A1}" dt="2026-01-07T03:49:24.130" v="5092" actId="478"/>
          <ac:grpSpMkLst>
            <pc:docMk/>
            <pc:sldMk cId="3283854122" sldId="261"/>
            <ac:grpSpMk id="12" creationId="{DB995A8D-8ABF-D530-3C51-BF9E24767B9C}"/>
          </ac:grpSpMkLst>
        </pc:grpChg>
        <pc:grpChg chg="add mod">
          <ac:chgData name="Vishnu Hareesh" userId="12a48beb-2ac5-4a6f-9665-11797e75fa7d" providerId="ADAL" clId="{67911371-1A31-5E38-86A4-D3FE1D7879A1}" dt="2026-01-07T04:06:53.669" v="5205" actId="1036"/>
          <ac:grpSpMkLst>
            <pc:docMk/>
            <pc:sldMk cId="3283854122" sldId="261"/>
            <ac:grpSpMk id="30" creationId="{3AA18C09-C0B5-3D0C-A22C-E403325D7CE5}"/>
          </ac:grpSpMkLst>
        </pc:grpChg>
        <pc:grpChg chg="del">
          <ac:chgData name="Vishnu Hareesh" userId="12a48beb-2ac5-4a6f-9665-11797e75fa7d" providerId="ADAL" clId="{67911371-1A31-5E38-86A4-D3FE1D7879A1}" dt="2026-01-07T03:49:24.130" v="5092" actId="478"/>
          <ac:grpSpMkLst>
            <pc:docMk/>
            <pc:sldMk cId="3283854122" sldId="261"/>
            <ac:grpSpMk id="105" creationId="{85BD4F96-17C1-1F50-F873-6CC4946C40AB}"/>
          </ac:grpSpMkLst>
        </pc:grpChg>
        <pc:picChg chg="mod">
          <ac:chgData name="Vishnu Hareesh" userId="12a48beb-2ac5-4a6f-9665-11797e75fa7d" providerId="ADAL" clId="{67911371-1A31-5E38-86A4-D3FE1D7879A1}" dt="2026-01-07T04:07:24.828" v="5223"/>
          <ac:picMkLst>
            <pc:docMk/>
            <pc:sldMk cId="3283854122" sldId="261"/>
            <ac:picMk id="31" creationId="{63D9602D-9033-74A5-FC83-1BCFC6FC46B1}"/>
          </ac:picMkLst>
        </pc:picChg>
      </pc:sldChg>
      <pc:sldChg chg="addSp delSp modSp mod">
        <pc:chgData name="Vishnu Hareesh" userId="12a48beb-2ac5-4a6f-9665-11797e75fa7d" providerId="ADAL" clId="{67911371-1A31-5E38-86A4-D3FE1D7879A1}" dt="2026-01-07T03:14:44.099" v="4411" actId="1036"/>
        <pc:sldMkLst>
          <pc:docMk/>
          <pc:sldMk cId="2325844898" sldId="262"/>
        </pc:sldMkLst>
        <pc:spChg chg="mod">
          <ac:chgData name="Vishnu Hareesh" userId="12a48beb-2ac5-4a6f-9665-11797e75fa7d" providerId="ADAL" clId="{67911371-1A31-5E38-86A4-D3FE1D7879A1}" dt="2026-01-07T03:14:44.099" v="4411" actId="1036"/>
          <ac:spMkLst>
            <pc:docMk/>
            <pc:sldMk cId="2325844898" sldId="262"/>
            <ac:spMk id="2" creationId="{01C2BECF-36E0-92DB-62DC-F39B4064C3AE}"/>
          </ac:spMkLst>
        </pc:spChg>
        <pc:spChg chg="del mod">
          <ac:chgData name="Vishnu Hareesh" userId="12a48beb-2ac5-4a6f-9665-11797e75fa7d" providerId="ADAL" clId="{67911371-1A31-5E38-86A4-D3FE1D7879A1}" dt="2026-01-07T02:51:50.407" v="4365" actId="478"/>
          <ac:spMkLst>
            <pc:docMk/>
            <pc:sldMk cId="2325844898" sldId="262"/>
            <ac:spMk id="3" creationId="{A2F15634-D95A-F1BE-FB50-0821AA4412FA}"/>
          </ac:spMkLst>
        </pc:spChg>
        <pc:spChg chg="mod">
          <ac:chgData name="Vishnu Hareesh" userId="12a48beb-2ac5-4a6f-9665-11797e75fa7d" providerId="ADAL" clId="{67911371-1A31-5E38-86A4-D3FE1D7879A1}" dt="2026-01-07T03:14:39.841" v="4410" actId="1035"/>
          <ac:spMkLst>
            <pc:docMk/>
            <pc:sldMk cId="2325844898" sldId="262"/>
            <ac:spMk id="4" creationId="{0BAD5A9B-C65E-E524-5921-A8FF5A8773F8}"/>
          </ac:spMkLst>
        </pc:spChg>
        <pc:spChg chg="add del mod">
          <ac:chgData name="Vishnu Hareesh" userId="12a48beb-2ac5-4a6f-9665-11797e75fa7d" providerId="ADAL" clId="{67911371-1A31-5E38-86A4-D3FE1D7879A1}" dt="2026-01-07T02:51:53.373" v="4366" actId="478"/>
          <ac:spMkLst>
            <pc:docMk/>
            <pc:sldMk cId="2325844898" sldId="262"/>
            <ac:spMk id="8" creationId="{77FC86FB-4932-3F3E-E8DE-2BB9598449A4}"/>
          </ac:spMkLst>
        </pc:spChg>
      </pc:sldChg>
      <pc:sldChg chg="addSp delSp modSp mod">
        <pc:chgData name="Vishnu Hareesh" userId="12a48beb-2ac5-4a6f-9665-11797e75fa7d" providerId="ADAL" clId="{67911371-1A31-5E38-86A4-D3FE1D7879A1}" dt="2026-01-07T05:16:55.315" v="5746" actId="1036"/>
        <pc:sldMkLst>
          <pc:docMk/>
          <pc:sldMk cId="1843150738" sldId="267"/>
        </pc:sldMkLst>
        <pc:spChg chg="mod">
          <ac:chgData name="Vishnu Hareesh" userId="12a48beb-2ac5-4a6f-9665-11797e75fa7d" providerId="ADAL" clId="{67911371-1A31-5E38-86A4-D3FE1D7879A1}" dt="2026-01-07T04:59:11.124" v="5261" actId="20577"/>
          <ac:spMkLst>
            <pc:docMk/>
            <pc:sldMk cId="1843150738" sldId="267"/>
            <ac:spMk id="2" creationId="{DA8301FD-306C-3418-23AB-1DB5BB4E3767}"/>
          </ac:spMkLst>
        </pc:spChg>
        <pc:spChg chg="add mod">
          <ac:chgData name="Vishnu Hareesh" userId="12a48beb-2ac5-4a6f-9665-11797e75fa7d" providerId="ADAL" clId="{67911371-1A31-5E38-86A4-D3FE1D7879A1}" dt="2026-01-07T05:16:55.315" v="5746" actId="1036"/>
          <ac:spMkLst>
            <pc:docMk/>
            <pc:sldMk cId="1843150738" sldId="267"/>
            <ac:spMk id="11" creationId="{31CD0FBB-D6D8-D4DF-224C-0D95FF31C58F}"/>
          </ac:spMkLst>
        </pc:spChg>
        <pc:spChg chg="add mod">
          <ac:chgData name="Vishnu Hareesh" userId="12a48beb-2ac5-4a6f-9665-11797e75fa7d" providerId="ADAL" clId="{67911371-1A31-5E38-86A4-D3FE1D7879A1}" dt="2026-01-07T05:00:17.862" v="5296" actId="1076"/>
          <ac:spMkLst>
            <pc:docMk/>
            <pc:sldMk cId="1843150738" sldId="267"/>
            <ac:spMk id="23" creationId="{582673C9-BFB7-5998-F9BC-5AB6236CC83D}"/>
          </ac:spMkLst>
        </pc:spChg>
        <pc:spChg chg="add mod">
          <ac:chgData name="Vishnu Hareesh" userId="12a48beb-2ac5-4a6f-9665-11797e75fa7d" providerId="ADAL" clId="{67911371-1A31-5E38-86A4-D3FE1D7879A1}" dt="2026-01-07T05:16:51.771" v="5743" actId="255"/>
          <ac:spMkLst>
            <pc:docMk/>
            <pc:sldMk cId="1843150738" sldId="267"/>
            <ac:spMk id="24" creationId="{85AABF88-D8AC-4DFB-8C3B-B191C818BFBE}"/>
          </ac:spMkLst>
        </pc:spChg>
        <pc:grpChg chg="del mod">
          <ac:chgData name="Vishnu Hareesh" userId="12a48beb-2ac5-4a6f-9665-11797e75fa7d" providerId="ADAL" clId="{67911371-1A31-5E38-86A4-D3FE1D7879A1}" dt="2026-01-07T04:11:43.834" v="5235" actId="478"/>
          <ac:grpSpMkLst>
            <pc:docMk/>
            <pc:sldMk cId="1843150738" sldId="267"/>
            <ac:grpSpMk id="10" creationId="{166AF020-9CFA-CBDA-5099-BCE75D34D407}"/>
          </ac:grpSpMkLst>
        </pc:grpChg>
        <pc:grpChg chg="del">
          <ac:chgData name="Vishnu Hareesh" userId="12a48beb-2ac5-4a6f-9665-11797e75fa7d" providerId="ADAL" clId="{67911371-1A31-5E38-86A4-D3FE1D7879A1}" dt="2026-01-07T04:10:29.518" v="5230" actId="478"/>
          <ac:grpSpMkLst>
            <pc:docMk/>
            <pc:sldMk cId="1843150738" sldId="267"/>
            <ac:grpSpMk id="18" creationId="{3AE560B9-147B-D997-4215-8955A69543B2}"/>
          </ac:grpSpMkLst>
        </pc:grpChg>
        <pc:grpChg chg="del">
          <ac:chgData name="Vishnu Hareesh" userId="12a48beb-2ac5-4a6f-9665-11797e75fa7d" providerId="ADAL" clId="{67911371-1A31-5E38-86A4-D3FE1D7879A1}" dt="2026-01-07T04:10:29.518" v="5230" actId="478"/>
          <ac:grpSpMkLst>
            <pc:docMk/>
            <pc:sldMk cId="1843150738" sldId="267"/>
            <ac:grpSpMk id="19" creationId="{63CBBADE-A54C-9028-6B5A-07A4DB9755F9}"/>
          </ac:grpSpMkLst>
        </pc:grpChg>
        <pc:grpChg chg="del">
          <ac:chgData name="Vishnu Hareesh" userId="12a48beb-2ac5-4a6f-9665-11797e75fa7d" providerId="ADAL" clId="{67911371-1A31-5E38-86A4-D3FE1D7879A1}" dt="2026-01-07T04:10:29.518" v="5230" actId="478"/>
          <ac:grpSpMkLst>
            <pc:docMk/>
            <pc:sldMk cId="1843150738" sldId="267"/>
            <ac:grpSpMk id="20" creationId="{2CA824DD-5930-9462-B0DB-73D08444A5D4}"/>
          </ac:grpSpMkLst>
        </pc:grpChg>
        <pc:cxnChg chg="del">
          <ac:chgData name="Vishnu Hareesh" userId="12a48beb-2ac5-4a6f-9665-11797e75fa7d" providerId="ADAL" clId="{67911371-1A31-5E38-86A4-D3FE1D7879A1}" dt="2026-01-07T04:10:35.093" v="5232" actId="478"/>
          <ac:cxnSpMkLst>
            <pc:docMk/>
            <pc:sldMk cId="1843150738" sldId="267"/>
            <ac:cxnSpMk id="22" creationId="{B03DB82A-B6E2-C348-887E-B2040A29EE77}"/>
          </ac:cxnSpMkLst>
        </pc:cxnChg>
        <pc:cxnChg chg="del">
          <ac:chgData name="Vishnu Hareesh" userId="12a48beb-2ac5-4a6f-9665-11797e75fa7d" providerId="ADAL" clId="{67911371-1A31-5E38-86A4-D3FE1D7879A1}" dt="2026-01-07T04:10:33.338" v="5231" actId="478"/>
          <ac:cxnSpMkLst>
            <pc:docMk/>
            <pc:sldMk cId="1843150738" sldId="267"/>
            <ac:cxnSpMk id="25" creationId="{D6D27850-B4E2-C724-9C5F-59465A179188}"/>
          </ac:cxnSpMkLst>
        </pc:cxnChg>
        <pc:cxnChg chg="del">
          <ac:chgData name="Vishnu Hareesh" userId="12a48beb-2ac5-4a6f-9665-11797e75fa7d" providerId="ADAL" clId="{67911371-1A31-5E38-86A4-D3FE1D7879A1}" dt="2026-01-07T04:10:36.679" v="5233" actId="478"/>
          <ac:cxnSpMkLst>
            <pc:docMk/>
            <pc:sldMk cId="1843150738" sldId="267"/>
            <ac:cxnSpMk id="26" creationId="{E0CF5320-76B4-52B7-22DE-F83F3C9244E3}"/>
          </ac:cxnSpMkLst>
        </pc:cxnChg>
      </pc:sldChg>
      <pc:sldChg chg="addSp delSp modSp mod">
        <pc:chgData name="Vishnu Hareesh" userId="12a48beb-2ac5-4a6f-9665-11797e75fa7d" providerId="ADAL" clId="{67911371-1A31-5E38-86A4-D3FE1D7879A1}" dt="2026-01-07T10:32:57.765" v="5853" actId="207"/>
        <pc:sldMkLst>
          <pc:docMk/>
          <pc:sldMk cId="3969954363" sldId="272"/>
        </pc:sldMkLst>
        <pc:spChg chg="mod">
          <ac:chgData name="Vishnu Hareesh" userId="12a48beb-2ac5-4a6f-9665-11797e75fa7d" providerId="ADAL" clId="{67911371-1A31-5E38-86A4-D3FE1D7879A1}" dt="2026-01-07T02:48:47.458" v="4192" actId="20577"/>
          <ac:spMkLst>
            <pc:docMk/>
            <pc:sldMk cId="3969954363" sldId="272"/>
            <ac:spMk id="2" creationId="{265BBA90-EAC1-B38F-5CAA-51C213DEC4E7}"/>
          </ac:spMkLst>
        </pc:spChg>
        <pc:spChg chg="mod">
          <ac:chgData name="Vishnu Hareesh" userId="12a48beb-2ac5-4a6f-9665-11797e75fa7d" providerId="ADAL" clId="{67911371-1A31-5E38-86A4-D3FE1D7879A1}" dt="2026-01-07T05:16:40.034" v="5741" actId="2711"/>
          <ac:spMkLst>
            <pc:docMk/>
            <pc:sldMk cId="3969954363" sldId="272"/>
            <ac:spMk id="6" creationId="{42AE7355-5A70-8B12-C207-9D827F0B5DEA}"/>
          </ac:spMkLst>
        </pc:spChg>
        <pc:spChg chg="mod topLvl">
          <ac:chgData name="Vishnu Hareesh" userId="12a48beb-2ac5-4a6f-9665-11797e75fa7d" providerId="ADAL" clId="{67911371-1A31-5E38-86A4-D3FE1D7879A1}" dt="2026-01-07T05:18:45.401" v="5762" actId="165"/>
          <ac:spMkLst>
            <pc:docMk/>
            <pc:sldMk cId="3969954363" sldId="272"/>
            <ac:spMk id="9" creationId="{1895DBD5-0B60-D8A9-D796-BDBD1BA802EA}"/>
          </ac:spMkLst>
        </pc:spChg>
        <pc:spChg chg="mod">
          <ac:chgData name="Vishnu Hareesh" userId="12a48beb-2ac5-4a6f-9665-11797e75fa7d" providerId="ADAL" clId="{67911371-1A31-5E38-86A4-D3FE1D7879A1}" dt="2026-01-07T05:18:49.763" v="5763" actId="164"/>
          <ac:spMkLst>
            <pc:docMk/>
            <pc:sldMk cId="3969954363" sldId="272"/>
            <ac:spMk id="10" creationId="{99B26696-C6C1-B1BB-AF76-1CDF92F078EA}"/>
          </ac:spMkLst>
        </pc:spChg>
        <pc:spChg chg="mod topLvl">
          <ac:chgData name="Vishnu Hareesh" userId="12a48beb-2ac5-4a6f-9665-11797e75fa7d" providerId="ADAL" clId="{67911371-1A31-5E38-86A4-D3FE1D7879A1}" dt="2026-01-07T05:19:41.143" v="5806" actId="465"/>
          <ac:spMkLst>
            <pc:docMk/>
            <pc:sldMk cId="3969954363" sldId="272"/>
            <ac:spMk id="11" creationId="{2EF84A87-4888-D5D9-BB20-D916C29F2694}"/>
          </ac:spMkLst>
        </pc:spChg>
        <pc:spChg chg="mod topLvl">
          <ac:chgData name="Vishnu Hareesh" userId="12a48beb-2ac5-4a6f-9665-11797e75fa7d" providerId="ADAL" clId="{67911371-1A31-5E38-86A4-D3FE1D7879A1}" dt="2026-01-07T05:19:41.143" v="5806" actId="465"/>
          <ac:spMkLst>
            <pc:docMk/>
            <pc:sldMk cId="3969954363" sldId="272"/>
            <ac:spMk id="13" creationId="{B5CABFC0-C70A-4B45-6B16-D2766B9A25E3}"/>
          </ac:spMkLst>
        </pc:spChg>
        <pc:spChg chg="mod topLvl">
          <ac:chgData name="Vishnu Hareesh" userId="12a48beb-2ac5-4a6f-9665-11797e75fa7d" providerId="ADAL" clId="{67911371-1A31-5E38-86A4-D3FE1D7879A1}" dt="2026-01-07T05:19:41.143" v="5806" actId="465"/>
          <ac:spMkLst>
            <pc:docMk/>
            <pc:sldMk cId="3969954363" sldId="272"/>
            <ac:spMk id="14" creationId="{33EAAFC4-F51C-4112-0810-5B267AE97DFA}"/>
          </ac:spMkLst>
        </pc:spChg>
        <pc:spChg chg="mod">
          <ac:chgData name="Vishnu Hareesh" userId="12a48beb-2ac5-4a6f-9665-11797e75fa7d" providerId="ADAL" clId="{67911371-1A31-5E38-86A4-D3FE1D7879A1}" dt="2026-01-07T05:19:41.143" v="5806" actId="465"/>
          <ac:spMkLst>
            <pc:docMk/>
            <pc:sldMk cId="3969954363" sldId="272"/>
            <ac:spMk id="15" creationId="{048BEC71-B43C-5D09-4B4D-84E8F70B9673}"/>
          </ac:spMkLst>
        </pc:spChg>
        <pc:spChg chg="mod topLvl">
          <ac:chgData name="Vishnu Hareesh" userId="12a48beb-2ac5-4a6f-9665-11797e75fa7d" providerId="ADAL" clId="{67911371-1A31-5E38-86A4-D3FE1D7879A1}" dt="2026-01-07T05:19:41.143" v="5806" actId="465"/>
          <ac:spMkLst>
            <pc:docMk/>
            <pc:sldMk cId="3969954363" sldId="272"/>
            <ac:spMk id="16" creationId="{D2D6DC31-1377-8520-8129-85213297EA82}"/>
          </ac:spMkLst>
        </pc:spChg>
        <pc:spChg chg="mod">
          <ac:chgData name="Vishnu Hareesh" userId="12a48beb-2ac5-4a6f-9665-11797e75fa7d" providerId="ADAL" clId="{67911371-1A31-5E38-86A4-D3FE1D7879A1}" dt="2026-01-07T05:18:56.984" v="5766" actId="164"/>
          <ac:spMkLst>
            <pc:docMk/>
            <pc:sldMk cId="3969954363" sldId="272"/>
            <ac:spMk id="17" creationId="{A8F15700-126A-9E05-F85E-3C72DD12526C}"/>
          </ac:spMkLst>
        </pc:spChg>
        <pc:spChg chg="mod topLvl">
          <ac:chgData name="Vishnu Hareesh" userId="12a48beb-2ac5-4a6f-9665-11797e75fa7d" providerId="ADAL" clId="{67911371-1A31-5E38-86A4-D3FE1D7879A1}" dt="2026-01-07T05:18:56.984" v="5766" actId="164"/>
          <ac:spMkLst>
            <pc:docMk/>
            <pc:sldMk cId="3969954363" sldId="272"/>
            <ac:spMk id="18" creationId="{16D70C0B-E110-6468-DC38-91AC65FDBAF3}"/>
          </ac:spMkLst>
        </pc:spChg>
        <pc:spChg chg="mod topLvl">
          <ac:chgData name="Vishnu Hareesh" userId="12a48beb-2ac5-4a6f-9665-11797e75fa7d" providerId="ADAL" clId="{67911371-1A31-5E38-86A4-D3FE1D7879A1}" dt="2026-01-07T05:18:49.763" v="5763" actId="164"/>
          <ac:spMkLst>
            <pc:docMk/>
            <pc:sldMk cId="3969954363" sldId="272"/>
            <ac:spMk id="19" creationId="{E23B149B-B372-C7BC-5B93-2F10EE53F62A}"/>
          </ac:spMkLst>
        </pc:spChg>
        <pc:spChg chg="mod topLvl">
          <ac:chgData name="Vishnu Hareesh" userId="12a48beb-2ac5-4a6f-9665-11797e75fa7d" providerId="ADAL" clId="{67911371-1A31-5E38-86A4-D3FE1D7879A1}" dt="2026-01-07T05:18:56.984" v="5766" actId="164"/>
          <ac:spMkLst>
            <pc:docMk/>
            <pc:sldMk cId="3969954363" sldId="272"/>
            <ac:spMk id="20" creationId="{4587A8B7-358B-F58E-A5BC-53CA1D1A8F80}"/>
          </ac:spMkLst>
        </pc:spChg>
        <pc:spChg chg="mod topLvl">
          <ac:chgData name="Vishnu Hareesh" userId="12a48beb-2ac5-4a6f-9665-11797e75fa7d" providerId="ADAL" clId="{67911371-1A31-5E38-86A4-D3FE1D7879A1}" dt="2026-01-07T05:19:41.143" v="5806" actId="465"/>
          <ac:spMkLst>
            <pc:docMk/>
            <pc:sldMk cId="3969954363" sldId="272"/>
            <ac:spMk id="21" creationId="{4671E831-7446-2E1E-04DF-95EFE4EA6A3D}"/>
          </ac:spMkLst>
        </pc:spChg>
        <pc:spChg chg="mod topLvl">
          <ac:chgData name="Vishnu Hareesh" userId="12a48beb-2ac5-4a6f-9665-11797e75fa7d" providerId="ADAL" clId="{67911371-1A31-5E38-86A4-D3FE1D7879A1}" dt="2026-01-07T05:19:41.143" v="5806" actId="465"/>
          <ac:spMkLst>
            <pc:docMk/>
            <pc:sldMk cId="3969954363" sldId="272"/>
            <ac:spMk id="22" creationId="{5A634ED9-061F-8B55-8FEE-A0589281D0EF}"/>
          </ac:spMkLst>
        </pc:spChg>
        <pc:spChg chg="mod">
          <ac:chgData name="Vishnu Hareesh" userId="12a48beb-2ac5-4a6f-9665-11797e75fa7d" providerId="ADAL" clId="{67911371-1A31-5E38-86A4-D3FE1D7879A1}" dt="2026-01-07T05:20:01.141" v="5809" actId="14100"/>
          <ac:spMkLst>
            <pc:docMk/>
            <pc:sldMk cId="3969954363" sldId="272"/>
            <ac:spMk id="23" creationId="{0FECCDF1-88C2-C09F-86A7-1A790C6CCF68}"/>
          </ac:spMkLst>
        </pc:spChg>
        <pc:spChg chg="add mod">
          <ac:chgData name="Vishnu Hareesh" userId="12a48beb-2ac5-4a6f-9665-11797e75fa7d" providerId="ADAL" clId="{67911371-1A31-5E38-86A4-D3FE1D7879A1}" dt="2026-01-07T10:32:57.765" v="5853" actId="207"/>
          <ac:spMkLst>
            <pc:docMk/>
            <pc:sldMk cId="3969954363" sldId="272"/>
            <ac:spMk id="31" creationId="{58A9E773-C366-B8C7-D00B-568B07159CC6}"/>
          </ac:spMkLst>
        </pc:spChg>
        <pc:grpChg chg="mod">
          <ac:chgData name="Vishnu Hareesh" userId="12a48beb-2ac5-4a6f-9665-11797e75fa7d" providerId="ADAL" clId="{67911371-1A31-5E38-86A4-D3FE1D7879A1}" dt="2026-01-07T05:18:23.908" v="5761" actId="1035"/>
          <ac:grpSpMkLst>
            <pc:docMk/>
            <pc:sldMk cId="3969954363" sldId="272"/>
            <ac:grpSpMk id="8" creationId="{3C13329B-7111-D4A2-6188-EB57E172DF26}"/>
          </ac:grpSpMkLst>
        </pc:grpChg>
        <pc:grpChg chg="add mod">
          <ac:chgData name="Vishnu Hareesh" userId="12a48beb-2ac5-4a6f-9665-11797e75fa7d" providerId="ADAL" clId="{67911371-1A31-5E38-86A4-D3FE1D7879A1}" dt="2026-01-07T05:19:46.709" v="5807" actId="164"/>
          <ac:grpSpMkLst>
            <pc:docMk/>
            <pc:sldMk cId="3969954363" sldId="272"/>
            <ac:grpSpMk id="24" creationId="{5FFB509C-BC3E-84BB-F0B5-7C0319FF091D}"/>
          </ac:grpSpMkLst>
        </pc:grpChg>
        <pc:grpChg chg="add mod">
          <ac:chgData name="Vishnu Hareesh" userId="12a48beb-2ac5-4a6f-9665-11797e75fa7d" providerId="ADAL" clId="{67911371-1A31-5E38-86A4-D3FE1D7879A1}" dt="2026-01-07T05:19:46.709" v="5807" actId="164"/>
          <ac:grpSpMkLst>
            <pc:docMk/>
            <pc:sldMk cId="3969954363" sldId="272"/>
            <ac:grpSpMk id="25" creationId="{8B4D388B-1CCF-2BEA-6B60-1F9771E278FF}"/>
          </ac:grpSpMkLst>
        </pc:grpChg>
        <pc:grpChg chg="add mod">
          <ac:chgData name="Vishnu Hareesh" userId="12a48beb-2ac5-4a6f-9665-11797e75fa7d" providerId="ADAL" clId="{67911371-1A31-5E38-86A4-D3FE1D7879A1}" dt="2026-01-07T05:19:24.395" v="5788" actId="164"/>
          <ac:grpSpMkLst>
            <pc:docMk/>
            <pc:sldMk cId="3969954363" sldId="272"/>
            <ac:grpSpMk id="26" creationId="{8B2D514A-BCBA-0F5B-BBD7-BA71F64B4AC2}"/>
          </ac:grpSpMkLst>
        </pc:grpChg>
        <pc:grpChg chg="add mod">
          <ac:chgData name="Vishnu Hareesh" userId="12a48beb-2ac5-4a6f-9665-11797e75fa7d" providerId="ADAL" clId="{67911371-1A31-5E38-86A4-D3FE1D7879A1}" dt="2026-01-07T05:19:46.709" v="5807" actId="164"/>
          <ac:grpSpMkLst>
            <pc:docMk/>
            <pc:sldMk cId="3969954363" sldId="272"/>
            <ac:grpSpMk id="27" creationId="{D7A48D73-76FF-FF8F-83A8-5EACD3A54CE3}"/>
          </ac:grpSpMkLst>
        </pc:grpChg>
        <pc:grpChg chg="add mod">
          <ac:chgData name="Vishnu Hareesh" userId="12a48beb-2ac5-4a6f-9665-11797e75fa7d" providerId="ADAL" clId="{67911371-1A31-5E38-86A4-D3FE1D7879A1}" dt="2026-01-07T05:19:46.709" v="5807" actId="164"/>
          <ac:grpSpMkLst>
            <pc:docMk/>
            <pc:sldMk cId="3969954363" sldId="272"/>
            <ac:grpSpMk id="28" creationId="{3468609A-AD99-06F0-EE4C-A4C36908D039}"/>
          </ac:grpSpMkLst>
        </pc:grpChg>
        <pc:grpChg chg="add mod">
          <ac:chgData name="Vishnu Hareesh" userId="12a48beb-2ac5-4a6f-9665-11797e75fa7d" providerId="ADAL" clId="{67911371-1A31-5E38-86A4-D3FE1D7879A1}" dt="2026-01-07T05:19:50.778" v="5808" actId="1076"/>
          <ac:grpSpMkLst>
            <pc:docMk/>
            <pc:sldMk cId="3969954363" sldId="272"/>
            <ac:grpSpMk id="29" creationId="{2C955CE8-5E29-7F4A-E410-28612D0C303A}"/>
          </ac:grpSpMkLst>
        </pc:grpChg>
        <pc:graphicFrameChg chg="del">
          <ac:chgData name="Vishnu Hareesh" userId="12a48beb-2ac5-4a6f-9665-11797e75fa7d" providerId="ADAL" clId="{67911371-1A31-5E38-86A4-D3FE1D7879A1}" dt="2026-01-07T04:11:52.310" v="5236" actId="478"/>
          <ac:graphicFrameMkLst>
            <pc:docMk/>
            <pc:sldMk cId="3969954363" sldId="272"/>
            <ac:graphicFrameMk id="7" creationId="{99AFD955-92BD-823A-FF77-7B1BE6081879}"/>
          </ac:graphicFrameMkLst>
        </pc:graphicFrameChg>
      </pc:sldChg>
      <pc:sldChg chg="addSp delSp modSp mod">
        <pc:chgData name="Vishnu Hareesh" userId="12a48beb-2ac5-4a6f-9665-11797e75fa7d" providerId="ADAL" clId="{67911371-1A31-5E38-86A4-D3FE1D7879A1}" dt="2026-01-07T10:32:41.765" v="5849"/>
        <pc:sldMkLst>
          <pc:docMk/>
          <pc:sldMk cId="361257749" sldId="273"/>
        </pc:sldMkLst>
        <pc:spChg chg="mod">
          <ac:chgData name="Vishnu Hareesh" userId="12a48beb-2ac5-4a6f-9665-11797e75fa7d" providerId="ADAL" clId="{67911371-1A31-5E38-86A4-D3FE1D7879A1}" dt="2026-01-07T02:48:25.282" v="4150" actId="20577"/>
          <ac:spMkLst>
            <pc:docMk/>
            <pc:sldMk cId="361257749" sldId="273"/>
            <ac:spMk id="2" creationId="{5F3E1C12-A719-ABF3-2A65-815482CD4FDF}"/>
          </ac:spMkLst>
        </pc:spChg>
        <pc:spChg chg="mod">
          <ac:chgData name="Vishnu Hareesh" userId="12a48beb-2ac5-4a6f-9665-11797e75fa7d" providerId="ADAL" clId="{67911371-1A31-5E38-86A4-D3FE1D7879A1}" dt="2026-01-07T05:16:45.485" v="5742" actId="255"/>
          <ac:spMkLst>
            <pc:docMk/>
            <pc:sldMk cId="361257749" sldId="273"/>
            <ac:spMk id="6" creationId="{9EF85EBD-3485-E169-ABD2-D2F88802B05E}"/>
          </ac:spMkLst>
        </pc:spChg>
        <pc:spChg chg="add mod">
          <ac:chgData name="Vishnu Hareesh" userId="12a48beb-2ac5-4a6f-9665-11797e75fa7d" providerId="ADAL" clId="{67911371-1A31-5E38-86A4-D3FE1D7879A1}" dt="2026-01-07T10:32:41.765" v="5849"/>
          <ac:spMkLst>
            <pc:docMk/>
            <pc:sldMk cId="361257749" sldId="273"/>
            <ac:spMk id="8" creationId="{38E55946-20DD-322C-0854-38075080DA66}"/>
          </ac:spMkLst>
        </pc:spChg>
        <pc:spChg chg="del">
          <ac:chgData name="Vishnu Hareesh" userId="12a48beb-2ac5-4a6f-9665-11797e75fa7d" providerId="ADAL" clId="{67911371-1A31-5E38-86A4-D3FE1D7879A1}" dt="2026-01-07T04:11:57.821" v="5237" actId="478"/>
          <ac:spMkLst>
            <pc:docMk/>
            <pc:sldMk cId="361257749" sldId="273"/>
            <ac:spMk id="44" creationId="{4FBD2353-9210-3AF9-DE8C-164FFAB563F2}"/>
          </ac:spMkLst>
        </pc:spChg>
        <pc:spChg chg="del">
          <ac:chgData name="Vishnu Hareesh" userId="12a48beb-2ac5-4a6f-9665-11797e75fa7d" providerId="ADAL" clId="{67911371-1A31-5E38-86A4-D3FE1D7879A1}" dt="2026-01-07T04:11:57.821" v="5237" actId="478"/>
          <ac:spMkLst>
            <pc:docMk/>
            <pc:sldMk cId="361257749" sldId="273"/>
            <ac:spMk id="45" creationId="{D65B4143-C177-B2E4-4539-343789ED48ED}"/>
          </ac:spMkLst>
        </pc:spChg>
        <pc:spChg chg="del">
          <ac:chgData name="Vishnu Hareesh" userId="12a48beb-2ac5-4a6f-9665-11797e75fa7d" providerId="ADAL" clId="{67911371-1A31-5E38-86A4-D3FE1D7879A1}" dt="2026-01-07T04:11:57.821" v="5237" actId="478"/>
          <ac:spMkLst>
            <pc:docMk/>
            <pc:sldMk cId="361257749" sldId="273"/>
            <ac:spMk id="46" creationId="{AD4FF4FB-8296-DA4B-84E0-7D84BA4C8A36}"/>
          </ac:spMkLst>
        </pc:spChg>
        <pc:spChg chg="del">
          <ac:chgData name="Vishnu Hareesh" userId="12a48beb-2ac5-4a6f-9665-11797e75fa7d" providerId="ADAL" clId="{67911371-1A31-5E38-86A4-D3FE1D7879A1}" dt="2026-01-07T04:11:57.821" v="5237" actId="478"/>
          <ac:spMkLst>
            <pc:docMk/>
            <pc:sldMk cId="361257749" sldId="273"/>
            <ac:spMk id="50" creationId="{20235437-B90B-3F42-9712-EF30E4000A08}"/>
          </ac:spMkLst>
        </pc:spChg>
        <pc:spChg chg="del">
          <ac:chgData name="Vishnu Hareesh" userId="12a48beb-2ac5-4a6f-9665-11797e75fa7d" providerId="ADAL" clId="{67911371-1A31-5E38-86A4-D3FE1D7879A1}" dt="2026-01-07T04:11:57.821" v="5237" actId="478"/>
          <ac:spMkLst>
            <pc:docMk/>
            <pc:sldMk cId="361257749" sldId="273"/>
            <ac:spMk id="51" creationId="{919B164F-E584-CEB9-39B3-981E2236C76B}"/>
          </ac:spMkLst>
        </pc:spChg>
        <pc:spChg chg="del">
          <ac:chgData name="Vishnu Hareesh" userId="12a48beb-2ac5-4a6f-9665-11797e75fa7d" providerId="ADAL" clId="{67911371-1A31-5E38-86A4-D3FE1D7879A1}" dt="2026-01-07T04:11:57.821" v="5237" actId="478"/>
          <ac:spMkLst>
            <pc:docMk/>
            <pc:sldMk cId="361257749" sldId="273"/>
            <ac:spMk id="52" creationId="{FD0F10CA-D554-913C-0A66-9C2476C21CF9}"/>
          </ac:spMkLst>
        </pc:spChg>
        <pc:grpChg chg="del">
          <ac:chgData name="Vishnu Hareesh" userId="12a48beb-2ac5-4a6f-9665-11797e75fa7d" providerId="ADAL" clId="{67911371-1A31-5E38-86A4-D3FE1D7879A1}" dt="2026-01-07T04:12:00.612" v="5238" actId="478"/>
          <ac:grpSpMkLst>
            <pc:docMk/>
            <pc:sldMk cId="361257749" sldId="273"/>
            <ac:grpSpMk id="14" creationId="{CE0D6E53-7050-CDFE-5D66-F9DB79C0E95A}"/>
          </ac:grpSpMkLst>
        </pc:grpChg>
        <pc:cxnChg chg="del">
          <ac:chgData name="Vishnu Hareesh" userId="12a48beb-2ac5-4a6f-9665-11797e75fa7d" providerId="ADAL" clId="{67911371-1A31-5E38-86A4-D3FE1D7879A1}" dt="2026-01-07T04:12:02.073" v="5239" actId="478"/>
          <ac:cxnSpMkLst>
            <pc:docMk/>
            <pc:sldMk cId="361257749" sldId="273"/>
            <ac:cxnSpMk id="34" creationId="{6DA0AD71-056A-A100-974B-9C9EC3F34154}"/>
          </ac:cxnSpMkLst>
        </pc:cxnChg>
        <pc:cxnChg chg="del mod">
          <ac:chgData name="Vishnu Hareesh" userId="12a48beb-2ac5-4a6f-9665-11797e75fa7d" providerId="ADAL" clId="{67911371-1A31-5E38-86A4-D3FE1D7879A1}" dt="2026-01-07T04:11:57.821" v="5237" actId="478"/>
          <ac:cxnSpMkLst>
            <pc:docMk/>
            <pc:sldMk cId="361257749" sldId="273"/>
            <ac:cxnSpMk id="36" creationId="{E12C15C6-D6C3-AD25-D9F2-4693E42AF289}"/>
          </ac:cxnSpMkLst>
        </pc:cxnChg>
        <pc:cxnChg chg="del">
          <ac:chgData name="Vishnu Hareesh" userId="12a48beb-2ac5-4a6f-9665-11797e75fa7d" providerId="ADAL" clId="{67911371-1A31-5E38-86A4-D3FE1D7879A1}" dt="2026-01-07T04:11:57.821" v="5237" actId="478"/>
          <ac:cxnSpMkLst>
            <pc:docMk/>
            <pc:sldMk cId="361257749" sldId="273"/>
            <ac:cxnSpMk id="41" creationId="{DE5F2B8B-009A-8EE0-D6E7-4C119D5A12A8}"/>
          </ac:cxnSpMkLst>
        </pc:cxnChg>
        <pc:cxnChg chg="del">
          <ac:chgData name="Vishnu Hareesh" userId="12a48beb-2ac5-4a6f-9665-11797e75fa7d" providerId="ADAL" clId="{67911371-1A31-5E38-86A4-D3FE1D7879A1}" dt="2026-01-07T04:11:57.821" v="5237" actId="478"/>
          <ac:cxnSpMkLst>
            <pc:docMk/>
            <pc:sldMk cId="361257749" sldId="273"/>
            <ac:cxnSpMk id="42" creationId="{7D5BE470-40B9-6A0E-B4AD-1C744229C184}"/>
          </ac:cxnSpMkLst>
        </pc:cxnChg>
      </pc:sldChg>
      <pc:sldChg chg="addSp delSp modSp add mod">
        <pc:chgData name="Vishnu Hareesh" userId="12a48beb-2ac5-4a6f-9665-11797e75fa7d" providerId="ADAL" clId="{67911371-1A31-5E38-86A4-D3FE1D7879A1}" dt="2026-01-07T05:17:05.596" v="5747" actId="403"/>
        <pc:sldMkLst>
          <pc:docMk/>
          <pc:sldMk cId="353609918" sldId="274"/>
        </pc:sldMkLst>
        <pc:spChg chg="mod">
          <ac:chgData name="Vishnu Hareesh" userId="12a48beb-2ac5-4a6f-9665-11797e75fa7d" providerId="ADAL" clId="{67911371-1A31-5E38-86A4-D3FE1D7879A1}" dt="2026-01-07T02:49:27.388" v="4229" actId="20577"/>
          <ac:spMkLst>
            <pc:docMk/>
            <pc:sldMk cId="353609918" sldId="274"/>
            <ac:spMk id="2" creationId="{EDDA075F-7CF1-116D-1303-0523962D9743}"/>
          </ac:spMkLst>
        </pc:spChg>
        <pc:spChg chg="mod">
          <ac:chgData name="Vishnu Hareesh" userId="12a48beb-2ac5-4a6f-9665-11797e75fa7d" providerId="ADAL" clId="{67911371-1A31-5E38-86A4-D3FE1D7879A1}" dt="2026-01-07T05:17:05.596" v="5747" actId="403"/>
          <ac:spMkLst>
            <pc:docMk/>
            <pc:sldMk cId="353609918" sldId="274"/>
            <ac:spMk id="6" creationId="{50793A4E-DEC9-49BE-B466-6A279BCAA8CB}"/>
          </ac:spMkLst>
        </pc:spChg>
        <pc:spChg chg="mod">
          <ac:chgData name="Vishnu Hareesh" userId="12a48beb-2ac5-4a6f-9665-11797e75fa7d" providerId="ADAL" clId="{67911371-1A31-5E38-86A4-D3FE1D7879A1}" dt="2026-01-07T05:03:39.121" v="5302"/>
          <ac:spMkLst>
            <pc:docMk/>
            <pc:sldMk cId="353609918" sldId="274"/>
            <ac:spMk id="10" creationId="{A2435933-7127-DA4D-ACB8-0F7F8438692B}"/>
          </ac:spMkLst>
        </pc:spChg>
        <pc:spChg chg="mod">
          <ac:chgData name="Vishnu Hareesh" userId="12a48beb-2ac5-4a6f-9665-11797e75fa7d" providerId="ADAL" clId="{67911371-1A31-5E38-86A4-D3FE1D7879A1}" dt="2026-01-07T05:03:39.121" v="5302"/>
          <ac:spMkLst>
            <pc:docMk/>
            <pc:sldMk cId="353609918" sldId="274"/>
            <ac:spMk id="11" creationId="{01102278-3D25-FE69-7540-4DEA62A732A0}"/>
          </ac:spMkLst>
        </pc:spChg>
        <pc:spChg chg="mod">
          <ac:chgData name="Vishnu Hareesh" userId="12a48beb-2ac5-4a6f-9665-11797e75fa7d" providerId="ADAL" clId="{67911371-1A31-5E38-86A4-D3FE1D7879A1}" dt="2026-01-07T05:03:39.121" v="5302"/>
          <ac:spMkLst>
            <pc:docMk/>
            <pc:sldMk cId="353609918" sldId="274"/>
            <ac:spMk id="12" creationId="{CB13CC2F-C4C1-7902-1172-3C02EAD0EDF9}"/>
          </ac:spMkLst>
        </pc:spChg>
        <pc:spChg chg="mod">
          <ac:chgData name="Vishnu Hareesh" userId="12a48beb-2ac5-4a6f-9665-11797e75fa7d" providerId="ADAL" clId="{67911371-1A31-5E38-86A4-D3FE1D7879A1}" dt="2026-01-07T05:03:39.121" v="5302"/>
          <ac:spMkLst>
            <pc:docMk/>
            <pc:sldMk cId="353609918" sldId="274"/>
            <ac:spMk id="16" creationId="{40445604-502B-2584-6CB8-0C73CE0B5CE2}"/>
          </ac:spMkLst>
        </pc:spChg>
        <pc:spChg chg="mod">
          <ac:chgData name="Vishnu Hareesh" userId="12a48beb-2ac5-4a6f-9665-11797e75fa7d" providerId="ADAL" clId="{67911371-1A31-5E38-86A4-D3FE1D7879A1}" dt="2026-01-07T05:03:39.121" v="5302"/>
          <ac:spMkLst>
            <pc:docMk/>
            <pc:sldMk cId="353609918" sldId="274"/>
            <ac:spMk id="17" creationId="{E1F23B04-9B2A-3926-692F-B37118D6BCA9}"/>
          </ac:spMkLst>
        </pc:spChg>
        <pc:spChg chg="mod">
          <ac:chgData name="Vishnu Hareesh" userId="12a48beb-2ac5-4a6f-9665-11797e75fa7d" providerId="ADAL" clId="{67911371-1A31-5E38-86A4-D3FE1D7879A1}" dt="2026-01-07T05:03:39.121" v="5302"/>
          <ac:spMkLst>
            <pc:docMk/>
            <pc:sldMk cId="353609918" sldId="274"/>
            <ac:spMk id="18" creationId="{E8A718F7-1092-E079-AAF5-46A7DF95A8B9}"/>
          </ac:spMkLst>
        </pc:spChg>
        <pc:spChg chg="mod">
          <ac:chgData name="Vishnu Hareesh" userId="12a48beb-2ac5-4a6f-9665-11797e75fa7d" providerId="ADAL" clId="{67911371-1A31-5E38-86A4-D3FE1D7879A1}" dt="2026-01-07T05:03:39.121" v="5302"/>
          <ac:spMkLst>
            <pc:docMk/>
            <pc:sldMk cId="353609918" sldId="274"/>
            <ac:spMk id="19" creationId="{8147B8E5-CDB1-5309-BEAF-12F1FB1AB2B6}"/>
          </ac:spMkLst>
        </pc:spChg>
        <pc:spChg chg="mod">
          <ac:chgData name="Vishnu Hareesh" userId="12a48beb-2ac5-4a6f-9665-11797e75fa7d" providerId="ADAL" clId="{67911371-1A31-5E38-86A4-D3FE1D7879A1}" dt="2026-01-07T05:03:39.121" v="5302"/>
          <ac:spMkLst>
            <pc:docMk/>
            <pc:sldMk cId="353609918" sldId="274"/>
            <ac:spMk id="20" creationId="{B91A4E0E-C5DB-06C6-98B8-7321CFDC40ED}"/>
          </ac:spMkLst>
        </pc:spChg>
        <pc:spChg chg="mod">
          <ac:chgData name="Vishnu Hareesh" userId="12a48beb-2ac5-4a6f-9665-11797e75fa7d" providerId="ADAL" clId="{67911371-1A31-5E38-86A4-D3FE1D7879A1}" dt="2026-01-07T05:03:39.121" v="5302"/>
          <ac:spMkLst>
            <pc:docMk/>
            <pc:sldMk cId="353609918" sldId="274"/>
            <ac:spMk id="21" creationId="{5D4133BC-7612-67BD-6EF8-E23E6E2CB4BD}"/>
          </ac:spMkLst>
        </pc:spChg>
        <pc:spChg chg="mod">
          <ac:chgData name="Vishnu Hareesh" userId="12a48beb-2ac5-4a6f-9665-11797e75fa7d" providerId="ADAL" clId="{67911371-1A31-5E38-86A4-D3FE1D7879A1}" dt="2026-01-07T05:07:01.595" v="5543" actId="165"/>
          <ac:spMkLst>
            <pc:docMk/>
            <pc:sldMk cId="353609918" sldId="274"/>
            <ac:spMk id="26" creationId="{8B54537B-3954-B8EB-E176-6A133E798043}"/>
          </ac:spMkLst>
        </pc:spChg>
        <pc:spChg chg="mod">
          <ac:chgData name="Vishnu Hareesh" userId="12a48beb-2ac5-4a6f-9665-11797e75fa7d" providerId="ADAL" clId="{67911371-1A31-5E38-86A4-D3FE1D7879A1}" dt="2026-01-07T05:07:01.595" v="5543" actId="165"/>
          <ac:spMkLst>
            <pc:docMk/>
            <pc:sldMk cId="353609918" sldId="274"/>
            <ac:spMk id="28" creationId="{CE1674A6-CC95-C75D-1D44-3F03281EDF28}"/>
          </ac:spMkLst>
        </pc:spChg>
        <pc:spChg chg="del mod">
          <ac:chgData name="Vishnu Hareesh" userId="12a48beb-2ac5-4a6f-9665-11797e75fa7d" providerId="ADAL" clId="{67911371-1A31-5E38-86A4-D3FE1D7879A1}" dt="2026-01-07T05:06:58.812" v="5542" actId="478"/>
          <ac:spMkLst>
            <pc:docMk/>
            <pc:sldMk cId="353609918" sldId="274"/>
            <ac:spMk id="29" creationId="{1FE3C607-2020-B1BB-AA18-934474DD1F42}"/>
          </ac:spMkLst>
        </pc:spChg>
        <pc:spChg chg="mod">
          <ac:chgData name="Vishnu Hareesh" userId="12a48beb-2ac5-4a6f-9665-11797e75fa7d" providerId="ADAL" clId="{67911371-1A31-5E38-86A4-D3FE1D7879A1}" dt="2026-01-07T05:07:01.595" v="5543" actId="165"/>
          <ac:spMkLst>
            <pc:docMk/>
            <pc:sldMk cId="353609918" sldId="274"/>
            <ac:spMk id="30" creationId="{53C369EC-F383-4A8E-3DBA-B349836BD886}"/>
          </ac:spMkLst>
        </pc:spChg>
        <pc:spChg chg="mod">
          <ac:chgData name="Vishnu Hareesh" userId="12a48beb-2ac5-4a6f-9665-11797e75fa7d" providerId="ADAL" clId="{67911371-1A31-5E38-86A4-D3FE1D7879A1}" dt="2026-01-07T05:07:01.595" v="5543" actId="165"/>
          <ac:spMkLst>
            <pc:docMk/>
            <pc:sldMk cId="353609918" sldId="274"/>
            <ac:spMk id="32" creationId="{3DB7BCBE-DDFD-8E7D-00E6-D19BBDD9E5A2}"/>
          </ac:spMkLst>
        </pc:spChg>
        <pc:spChg chg="del mod">
          <ac:chgData name="Vishnu Hareesh" userId="12a48beb-2ac5-4a6f-9665-11797e75fa7d" providerId="ADAL" clId="{67911371-1A31-5E38-86A4-D3FE1D7879A1}" dt="2026-01-07T05:06:56.543" v="5541" actId="478"/>
          <ac:spMkLst>
            <pc:docMk/>
            <pc:sldMk cId="353609918" sldId="274"/>
            <ac:spMk id="33" creationId="{9A4BE91C-33C6-8819-4753-38544AD1B6B7}"/>
          </ac:spMkLst>
        </pc:spChg>
        <pc:spChg chg="mod topLvl">
          <ac:chgData name="Vishnu Hareesh" userId="12a48beb-2ac5-4a6f-9665-11797e75fa7d" providerId="ADAL" clId="{67911371-1A31-5E38-86A4-D3FE1D7879A1}" dt="2026-01-07T05:08:20.044" v="5575" actId="164"/>
          <ac:spMkLst>
            <pc:docMk/>
            <pc:sldMk cId="353609918" sldId="274"/>
            <ac:spMk id="34" creationId="{B79CB9C3-A42E-6F3E-1936-9467423F6D2B}"/>
          </ac:spMkLst>
        </pc:spChg>
        <pc:spChg chg="mod topLvl">
          <ac:chgData name="Vishnu Hareesh" userId="12a48beb-2ac5-4a6f-9665-11797e75fa7d" providerId="ADAL" clId="{67911371-1A31-5E38-86A4-D3FE1D7879A1}" dt="2026-01-07T05:08:20.044" v="5575" actId="164"/>
          <ac:spMkLst>
            <pc:docMk/>
            <pc:sldMk cId="353609918" sldId="274"/>
            <ac:spMk id="36" creationId="{3C757B1A-EEF7-F660-FD35-2753686F31E6}"/>
          </ac:spMkLst>
        </pc:spChg>
        <pc:spChg chg="del mod">
          <ac:chgData name="Vishnu Hareesh" userId="12a48beb-2ac5-4a6f-9665-11797e75fa7d" providerId="ADAL" clId="{67911371-1A31-5E38-86A4-D3FE1D7879A1}" dt="2026-01-07T05:06:53.838" v="5540" actId="478"/>
          <ac:spMkLst>
            <pc:docMk/>
            <pc:sldMk cId="353609918" sldId="274"/>
            <ac:spMk id="37" creationId="{9CF1F6C4-86C1-2FC1-80ED-4881B73AF51B}"/>
          </ac:spMkLst>
        </pc:spChg>
        <pc:spChg chg="add mod">
          <ac:chgData name="Vishnu Hareesh" userId="12a48beb-2ac5-4a6f-9665-11797e75fa7d" providerId="ADAL" clId="{67911371-1A31-5E38-86A4-D3FE1D7879A1}" dt="2026-01-07T05:08:20.044" v="5575" actId="164"/>
          <ac:spMkLst>
            <pc:docMk/>
            <pc:sldMk cId="353609918" sldId="274"/>
            <ac:spMk id="38" creationId="{DD83071A-D315-2DD3-BCC4-7CDED8046CAE}"/>
          </ac:spMkLst>
        </pc:spChg>
        <pc:spChg chg="add del mod">
          <ac:chgData name="Vishnu Hareesh" userId="12a48beb-2ac5-4a6f-9665-11797e75fa7d" providerId="ADAL" clId="{67911371-1A31-5E38-86A4-D3FE1D7879A1}" dt="2026-01-07T05:07:18.666" v="5555" actId="478"/>
          <ac:spMkLst>
            <pc:docMk/>
            <pc:sldMk cId="353609918" sldId="274"/>
            <ac:spMk id="39" creationId="{147D9E57-CF93-538F-2BED-6EEF1CF09E8C}"/>
          </ac:spMkLst>
        </pc:spChg>
        <pc:spChg chg="add del mod">
          <ac:chgData name="Vishnu Hareesh" userId="12a48beb-2ac5-4a6f-9665-11797e75fa7d" providerId="ADAL" clId="{67911371-1A31-5E38-86A4-D3FE1D7879A1}" dt="2026-01-07T05:07:21.555" v="5556" actId="478"/>
          <ac:spMkLst>
            <pc:docMk/>
            <pc:sldMk cId="353609918" sldId="274"/>
            <ac:spMk id="40" creationId="{66C0C001-D94D-028C-2959-96564D6570CC}"/>
          </ac:spMkLst>
        </pc:spChg>
        <pc:spChg chg="add del mod">
          <ac:chgData name="Vishnu Hareesh" userId="12a48beb-2ac5-4a6f-9665-11797e75fa7d" providerId="ADAL" clId="{67911371-1A31-5E38-86A4-D3FE1D7879A1}" dt="2026-01-07T05:09:20.308" v="5588" actId="478"/>
          <ac:spMkLst>
            <pc:docMk/>
            <pc:sldMk cId="353609918" sldId="274"/>
            <ac:spMk id="41" creationId="{3366000C-0C3A-0170-0D5E-9A65AB6C4BE4}"/>
          </ac:spMkLst>
        </pc:spChg>
        <pc:spChg chg="add mod">
          <ac:chgData name="Vishnu Hareesh" userId="12a48beb-2ac5-4a6f-9665-11797e75fa7d" providerId="ADAL" clId="{67911371-1A31-5E38-86A4-D3FE1D7879A1}" dt="2026-01-07T05:08:20.044" v="5575" actId="164"/>
          <ac:spMkLst>
            <pc:docMk/>
            <pc:sldMk cId="353609918" sldId="274"/>
            <ac:spMk id="42" creationId="{FEE4A574-84BA-AD58-F198-312887DCC59E}"/>
          </ac:spMkLst>
        </pc:spChg>
        <pc:spChg chg="add del mod">
          <ac:chgData name="Vishnu Hareesh" userId="12a48beb-2ac5-4a6f-9665-11797e75fa7d" providerId="ADAL" clId="{67911371-1A31-5E38-86A4-D3FE1D7879A1}" dt="2026-01-07T05:08:25.412" v="5578" actId="478"/>
          <ac:spMkLst>
            <pc:docMk/>
            <pc:sldMk cId="353609918" sldId="274"/>
            <ac:spMk id="43" creationId="{3EA07EFF-A9A7-9627-B5DD-D6502351EA82}"/>
          </ac:spMkLst>
        </pc:spChg>
        <pc:spChg chg="mod">
          <ac:chgData name="Vishnu Hareesh" userId="12a48beb-2ac5-4a6f-9665-11797e75fa7d" providerId="ADAL" clId="{67911371-1A31-5E38-86A4-D3FE1D7879A1}" dt="2026-01-07T05:09:58.076" v="5625" actId="408"/>
          <ac:spMkLst>
            <pc:docMk/>
            <pc:sldMk cId="353609918" sldId="274"/>
            <ac:spMk id="46" creationId="{70EB097C-0C2F-5A96-5051-9803FC4F054B}"/>
          </ac:spMkLst>
        </pc:spChg>
        <pc:spChg chg="mod">
          <ac:chgData name="Vishnu Hareesh" userId="12a48beb-2ac5-4a6f-9665-11797e75fa7d" providerId="ADAL" clId="{67911371-1A31-5E38-86A4-D3FE1D7879A1}" dt="2026-01-07T05:09:58.076" v="5625" actId="408"/>
          <ac:spMkLst>
            <pc:docMk/>
            <pc:sldMk cId="353609918" sldId="274"/>
            <ac:spMk id="47" creationId="{30AD4D48-12A7-C6F2-9878-845C15050E30}"/>
          </ac:spMkLst>
        </pc:spChg>
        <pc:spChg chg="mod">
          <ac:chgData name="Vishnu Hareesh" userId="12a48beb-2ac5-4a6f-9665-11797e75fa7d" providerId="ADAL" clId="{67911371-1A31-5E38-86A4-D3FE1D7879A1}" dt="2026-01-07T05:09:58.076" v="5625" actId="408"/>
          <ac:spMkLst>
            <pc:docMk/>
            <pc:sldMk cId="353609918" sldId="274"/>
            <ac:spMk id="48" creationId="{4FEB1A75-1668-837C-A013-FB358801EE8F}"/>
          </ac:spMkLst>
        </pc:spChg>
        <pc:spChg chg="mod">
          <ac:chgData name="Vishnu Hareesh" userId="12a48beb-2ac5-4a6f-9665-11797e75fa7d" providerId="ADAL" clId="{67911371-1A31-5E38-86A4-D3FE1D7879A1}" dt="2026-01-07T05:09:58.076" v="5625" actId="408"/>
          <ac:spMkLst>
            <pc:docMk/>
            <pc:sldMk cId="353609918" sldId="274"/>
            <ac:spMk id="49" creationId="{C6372E4A-711B-2748-BB9C-A89FD4A60A10}"/>
          </ac:spMkLst>
        </pc:spChg>
        <pc:spChg chg="mod">
          <ac:chgData name="Vishnu Hareesh" userId="12a48beb-2ac5-4a6f-9665-11797e75fa7d" providerId="ADAL" clId="{67911371-1A31-5E38-86A4-D3FE1D7879A1}" dt="2026-01-07T05:09:32.277" v="5590"/>
          <ac:spMkLst>
            <pc:docMk/>
            <pc:sldMk cId="353609918" sldId="274"/>
            <ac:spMk id="51" creationId="{5685FF67-062E-D716-D55B-31E181C43BEE}"/>
          </ac:spMkLst>
        </pc:spChg>
        <pc:spChg chg="mod">
          <ac:chgData name="Vishnu Hareesh" userId="12a48beb-2ac5-4a6f-9665-11797e75fa7d" providerId="ADAL" clId="{67911371-1A31-5E38-86A4-D3FE1D7879A1}" dt="2026-01-07T05:09:35.925" v="5592" actId="20577"/>
          <ac:spMkLst>
            <pc:docMk/>
            <pc:sldMk cId="353609918" sldId="274"/>
            <ac:spMk id="52" creationId="{2623203B-CD17-12CE-FDCF-2F32EE0F8F1C}"/>
          </ac:spMkLst>
        </pc:spChg>
        <pc:spChg chg="mod">
          <ac:chgData name="Vishnu Hareesh" userId="12a48beb-2ac5-4a6f-9665-11797e75fa7d" providerId="ADAL" clId="{67911371-1A31-5E38-86A4-D3FE1D7879A1}" dt="2026-01-07T05:09:32.277" v="5590"/>
          <ac:spMkLst>
            <pc:docMk/>
            <pc:sldMk cId="353609918" sldId="274"/>
            <ac:spMk id="53" creationId="{575DC12A-BE8D-292B-B543-E208C6390123}"/>
          </ac:spMkLst>
        </pc:spChg>
        <pc:spChg chg="mod">
          <ac:chgData name="Vishnu Hareesh" userId="12a48beb-2ac5-4a6f-9665-11797e75fa7d" providerId="ADAL" clId="{67911371-1A31-5E38-86A4-D3FE1D7879A1}" dt="2026-01-07T05:09:53.033" v="5624" actId="20577"/>
          <ac:spMkLst>
            <pc:docMk/>
            <pc:sldMk cId="353609918" sldId="274"/>
            <ac:spMk id="54" creationId="{D710FB11-A42C-3D82-0B41-65C6A7D73437}"/>
          </ac:spMkLst>
        </pc:spChg>
        <pc:grpChg chg="del">
          <ac:chgData name="Vishnu Hareesh" userId="12a48beb-2ac5-4a6f-9665-11797e75fa7d" providerId="ADAL" clId="{67911371-1A31-5E38-86A4-D3FE1D7879A1}" dt="2026-01-07T05:03:41.923" v="5303" actId="478"/>
          <ac:grpSpMkLst>
            <pc:docMk/>
            <pc:sldMk cId="353609918" sldId="274"/>
            <ac:grpSpMk id="8" creationId="{7EF2AF6E-2F46-E97A-BA74-EF3DB9D7658F}"/>
          </ac:grpSpMkLst>
        </pc:grpChg>
        <pc:grpChg chg="mod">
          <ac:chgData name="Vishnu Hareesh" userId="12a48beb-2ac5-4a6f-9665-11797e75fa7d" providerId="ADAL" clId="{67911371-1A31-5E38-86A4-D3FE1D7879A1}" dt="2026-01-07T05:03:39.121" v="5302"/>
          <ac:grpSpMkLst>
            <pc:docMk/>
            <pc:sldMk cId="353609918" sldId="274"/>
            <ac:grpSpMk id="9" creationId="{F9CCD561-5D0C-2059-A587-8102536B803A}"/>
          </ac:grpSpMkLst>
        </pc:grpChg>
        <pc:grpChg chg="del mod">
          <ac:chgData name="Vishnu Hareesh" userId="12a48beb-2ac5-4a6f-9665-11797e75fa7d" providerId="ADAL" clId="{67911371-1A31-5E38-86A4-D3FE1D7879A1}" dt="2026-01-07T05:07:01.595" v="5543" actId="165"/>
          <ac:grpSpMkLst>
            <pc:docMk/>
            <pc:sldMk cId="353609918" sldId="274"/>
            <ac:grpSpMk id="22" creationId="{79649054-F560-38FC-8873-122929EBC540}"/>
          </ac:grpSpMkLst>
        </pc:grpChg>
        <pc:grpChg chg="del mod topLvl">
          <ac:chgData name="Vishnu Hareesh" userId="12a48beb-2ac5-4a6f-9665-11797e75fa7d" providerId="ADAL" clId="{67911371-1A31-5E38-86A4-D3FE1D7879A1}" dt="2026-01-07T05:07:53.725" v="5567" actId="165"/>
          <ac:grpSpMkLst>
            <pc:docMk/>
            <pc:sldMk cId="353609918" sldId="274"/>
            <ac:grpSpMk id="23" creationId="{6E1616AF-4CC2-9605-2340-F8B635B82553}"/>
          </ac:grpSpMkLst>
        </pc:grpChg>
        <pc:grpChg chg="del mod topLvl">
          <ac:chgData name="Vishnu Hareesh" userId="12a48beb-2ac5-4a6f-9665-11797e75fa7d" providerId="ADAL" clId="{67911371-1A31-5E38-86A4-D3FE1D7879A1}" dt="2026-01-07T05:07:18.666" v="5555" actId="478"/>
          <ac:grpSpMkLst>
            <pc:docMk/>
            <pc:sldMk cId="353609918" sldId="274"/>
            <ac:grpSpMk id="24" creationId="{4F33769C-0720-09CB-C87C-A20C38699CAC}"/>
          </ac:grpSpMkLst>
        </pc:grpChg>
        <pc:grpChg chg="del mod topLvl">
          <ac:chgData name="Vishnu Hareesh" userId="12a48beb-2ac5-4a6f-9665-11797e75fa7d" providerId="ADAL" clId="{67911371-1A31-5E38-86A4-D3FE1D7879A1}" dt="2026-01-07T05:07:21.555" v="5556" actId="478"/>
          <ac:grpSpMkLst>
            <pc:docMk/>
            <pc:sldMk cId="353609918" sldId="274"/>
            <ac:grpSpMk id="25" creationId="{C096C191-B915-47A4-E698-488D2D0C22F7}"/>
          </ac:grpSpMkLst>
        </pc:grpChg>
        <pc:grpChg chg="del">
          <ac:chgData name="Vishnu Hareesh" userId="12a48beb-2ac5-4a6f-9665-11797e75fa7d" providerId="ADAL" clId="{67911371-1A31-5E38-86A4-D3FE1D7879A1}" dt="2026-01-07T05:06:58.812" v="5542" actId="478"/>
          <ac:grpSpMkLst>
            <pc:docMk/>
            <pc:sldMk cId="353609918" sldId="274"/>
            <ac:grpSpMk id="27" creationId="{4FBCAC34-8984-006E-9590-6A18F68E9A72}"/>
          </ac:grpSpMkLst>
        </pc:grpChg>
        <pc:grpChg chg="del">
          <ac:chgData name="Vishnu Hareesh" userId="12a48beb-2ac5-4a6f-9665-11797e75fa7d" providerId="ADAL" clId="{67911371-1A31-5E38-86A4-D3FE1D7879A1}" dt="2026-01-07T05:06:56.543" v="5541" actId="478"/>
          <ac:grpSpMkLst>
            <pc:docMk/>
            <pc:sldMk cId="353609918" sldId="274"/>
            <ac:grpSpMk id="31" creationId="{8ABDE8B5-EE72-D528-ED15-C05C41CA3545}"/>
          </ac:grpSpMkLst>
        </pc:grpChg>
        <pc:grpChg chg="del">
          <ac:chgData name="Vishnu Hareesh" userId="12a48beb-2ac5-4a6f-9665-11797e75fa7d" providerId="ADAL" clId="{67911371-1A31-5E38-86A4-D3FE1D7879A1}" dt="2026-01-07T05:06:53.838" v="5540" actId="478"/>
          <ac:grpSpMkLst>
            <pc:docMk/>
            <pc:sldMk cId="353609918" sldId="274"/>
            <ac:grpSpMk id="35" creationId="{576DC3F9-D9A5-9042-7FCC-AB63B329C618}"/>
          </ac:grpSpMkLst>
        </pc:grpChg>
        <pc:grpChg chg="add mod">
          <ac:chgData name="Vishnu Hareesh" userId="12a48beb-2ac5-4a6f-9665-11797e75fa7d" providerId="ADAL" clId="{67911371-1A31-5E38-86A4-D3FE1D7879A1}" dt="2026-01-07T05:10:02.920" v="5636" actId="164"/>
          <ac:grpSpMkLst>
            <pc:docMk/>
            <pc:sldMk cId="353609918" sldId="274"/>
            <ac:grpSpMk id="44" creationId="{9C5B2437-FC70-8F58-879B-B588FE4E7341}"/>
          </ac:grpSpMkLst>
        </pc:grpChg>
        <pc:grpChg chg="add mod">
          <ac:chgData name="Vishnu Hareesh" userId="12a48beb-2ac5-4a6f-9665-11797e75fa7d" providerId="ADAL" clId="{67911371-1A31-5E38-86A4-D3FE1D7879A1}" dt="2026-01-07T05:10:02.920" v="5636" actId="164"/>
          <ac:grpSpMkLst>
            <pc:docMk/>
            <pc:sldMk cId="353609918" sldId="274"/>
            <ac:grpSpMk id="45" creationId="{FE7B1D8D-3C11-47AC-44DC-81358D94F2A5}"/>
          </ac:grpSpMkLst>
        </pc:grpChg>
        <pc:grpChg chg="add mod">
          <ac:chgData name="Vishnu Hareesh" userId="12a48beb-2ac5-4a6f-9665-11797e75fa7d" providerId="ADAL" clId="{67911371-1A31-5E38-86A4-D3FE1D7879A1}" dt="2026-01-07T05:10:02.920" v="5636" actId="164"/>
          <ac:grpSpMkLst>
            <pc:docMk/>
            <pc:sldMk cId="353609918" sldId="274"/>
            <ac:grpSpMk id="50" creationId="{9140280B-8716-5D4B-D3EE-CD9E1F92DAB1}"/>
          </ac:grpSpMkLst>
        </pc:grpChg>
        <pc:grpChg chg="add mod">
          <ac:chgData name="Vishnu Hareesh" userId="12a48beb-2ac5-4a6f-9665-11797e75fa7d" providerId="ADAL" clId="{67911371-1A31-5E38-86A4-D3FE1D7879A1}" dt="2026-01-07T05:10:06.287" v="5637" actId="12788"/>
          <ac:grpSpMkLst>
            <pc:docMk/>
            <pc:sldMk cId="353609918" sldId="274"/>
            <ac:grpSpMk id="55" creationId="{C947FF5C-9C98-3EC3-EEDF-446E74183733}"/>
          </ac:grpSpMkLst>
        </pc:grpChg>
        <pc:graphicFrameChg chg="del">
          <ac:chgData name="Vishnu Hareesh" userId="12a48beb-2ac5-4a6f-9665-11797e75fa7d" providerId="ADAL" clId="{67911371-1A31-5E38-86A4-D3FE1D7879A1}" dt="2026-01-07T04:11:32.926" v="5234" actId="478"/>
          <ac:graphicFrameMkLst>
            <pc:docMk/>
            <pc:sldMk cId="353609918" sldId="274"/>
            <ac:graphicFrameMk id="7" creationId="{801EB6C3-B690-BD62-D92F-921D1826292A}"/>
          </ac:graphicFrameMkLst>
        </pc:graphicFrameChg>
      </pc:sldChg>
      <pc:sldChg chg="addSp delSp modSp add mod ord">
        <pc:chgData name="Vishnu Hareesh" userId="12a48beb-2ac5-4a6f-9665-11797e75fa7d" providerId="ADAL" clId="{67911371-1A31-5E38-86A4-D3FE1D7879A1}" dt="2026-01-07T05:18:15.069" v="5758" actId="12788"/>
        <pc:sldMkLst>
          <pc:docMk/>
          <pc:sldMk cId="362774797" sldId="275"/>
        </pc:sldMkLst>
        <pc:spChg chg="mod">
          <ac:chgData name="Vishnu Hareesh" userId="12a48beb-2ac5-4a6f-9665-11797e75fa7d" providerId="ADAL" clId="{67911371-1A31-5E38-86A4-D3FE1D7879A1}" dt="2026-01-07T02:49:50.598" v="4266" actId="20577"/>
          <ac:spMkLst>
            <pc:docMk/>
            <pc:sldMk cId="362774797" sldId="275"/>
            <ac:spMk id="2" creationId="{A8231389-A897-F49F-041B-26C3AC67F65B}"/>
          </ac:spMkLst>
        </pc:spChg>
        <pc:spChg chg="mod">
          <ac:chgData name="Vishnu Hareesh" userId="12a48beb-2ac5-4a6f-9665-11797e75fa7d" providerId="ADAL" clId="{67911371-1A31-5E38-86A4-D3FE1D7879A1}" dt="2026-01-07T03:39:46.103" v="4862" actId="1076"/>
          <ac:spMkLst>
            <pc:docMk/>
            <pc:sldMk cId="362774797" sldId="275"/>
            <ac:spMk id="3" creationId="{62220BD8-9578-F1D0-7D84-D11947B5F49E}"/>
          </ac:spMkLst>
        </pc:spChg>
        <pc:spChg chg="mod">
          <ac:chgData name="Vishnu Hareesh" userId="12a48beb-2ac5-4a6f-9665-11797e75fa7d" providerId="ADAL" clId="{67911371-1A31-5E38-86A4-D3FE1D7879A1}" dt="2026-01-07T05:17:19.035" v="5749" actId="403"/>
          <ac:spMkLst>
            <pc:docMk/>
            <pc:sldMk cId="362774797" sldId="275"/>
            <ac:spMk id="6" creationId="{98E60DDB-AAC8-3080-BA59-CB057C88A648}"/>
          </ac:spMkLst>
        </pc:spChg>
        <pc:spChg chg="mod">
          <ac:chgData name="Vishnu Hareesh" userId="12a48beb-2ac5-4a6f-9665-11797e75fa7d" providerId="ADAL" clId="{67911371-1A31-5E38-86A4-D3FE1D7879A1}" dt="2026-01-07T03:38:13.896" v="4822"/>
          <ac:spMkLst>
            <pc:docMk/>
            <pc:sldMk cId="362774797" sldId="275"/>
            <ac:spMk id="14" creationId="{E15FB3A7-4A47-E54B-5640-6235E429FF2D}"/>
          </ac:spMkLst>
        </pc:spChg>
        <pc:spChg chg="mod">
          <ac:chgData name="Vishnu Hareesh" userId="12a48beb-2ac5-4a6f-9665-11797e75fa7d" providerId="ADAL" clId="{67911371-1A31-5E38-86A4-D3FE1D7879A1}" dt="2026-01-07T03:36:53.674" v="4799" actId="14861"/>
          <ac:spMkLst>
            <pc:docMk/>
            <pc:sldMk cId="362774797" sldId="275"/>
            <ac:spMk id="15" creationId="{528E6DC3-7295-9E96-E0D1-674AD28E2E7C}"/>
          </ac:spMkLst>
        </pc:spChg>
        <pc:spChg chg="mod">
          <ac:chgData name="Vishnu Hareesh" userId="12a48beb-2ac5-4a6f-9665-11797e75fa7d" providerId="ADAL" clId="{67911371-1A31-5E38-86A4-D3FE1D7879A1}" dt="2026-01-07T03:38:13.896" v="4822"/>
          <ac:spMkLst>
            <pc:docMk/>
            <pc:sldMk cId="362774797" sldId="275"/>
            <ac:spMk id="16" creationId="{8DF5CFE8-BF4A-ACA7-C8A1-3CE7CDE2737B}"/>
          </ac:spMkLst>
        </pc:spChg>
        <pc:spChg chg="mod">
          <ac:chgData name="Vishnu Hareesh" userId="12a48beb-2ac5-4a6f-9665-11797e75fa7d" providerId="ADAL" clId="{67911371-1A31-5E38-86A4-D3FE1D7879A1}" dt="2026-01-07T03:38:13.896" v="4822"/>
          <ac:spMkLst>
            <pc:docMk/>
            <pc:sldMk cId="362774797" sldId="275"/>
            <ac:spMk id="20" creationId="{36BDDA09-906E-39F6-B20E-888B140452EA}"/>
          </ac:spMkLst>
        </pc:spChg>
        <pc:spChg chg="mod">
          <ac:chgData name="Vishnu Hareesh" userId="12a48beb-2ac5-4a6f-9665-11797e75fa7d" providerId="ADAL" clId="{67911371-1A31-5E38-86A4-D3FE1D7879A1}" dt="2026-01-07T03:38:55.890" v="4843" actId="554"/>
          <ac:spMkLst>
            <pc:docMk/>
            <pc:sldMk cId="362774797" sldId="275"/>
            <ac:spMk id="22" creationId="{7BC49085-364C-6905-4FCF-4B4F19FC37F0}"/>
          </ac:spMkLst>
        </pc:spChg>
        <pc:spChg chg="del mod">
          <ac:chgData name="Vishnu Hareesh" userId="12a48beb-2ac5-4a6f-9665-11797e75fa7d" providerId="ADAL" clId="{67911371-1A31-5E38-86A4-D3FE1D7879A1}" dt="2026-01-07T03:38:38.612" v="4841" actId="478"/>
          <ac:spMkLst>
            <pc:docMk/>
            <pc:sldMk cId="362774797" sldId="275"/>
            <ac:spMk id="23" creationId="{1E5047B1-7113-B06A-7306-A2C9DD87DE0B}"/>
          </ac:spMkLst>
        </pc:spChg>
        <pc:spChg chg="mod">
          <ac:chgData name="Vishnu Hareesh" userId="12a48beb-2ac5-4a6f-9665-11797e75fa7d" providerId="ADAL" clId="{67911371-1A31-5E38-86A4-D3FE1D7879A1}" dt="2026-01-07T03:38:13.896" v="4822"/>
          <ac:spMkLst>
            <pc:docMk/>
            <pc:sldMk cId="362774797" sldId="275"/>
            <ac:spMk id="24" creationId="{04D55578-7E1D-D0B6-B075-2AD8CD5E8B1F}"/>
          </ac:spMkLst>
        </pc:spChg>
        <pc:spChg chg="mod">
          <ac:chgData name="Vishnu Hareesh" userId="12a48beb-2ac5-4a6f-9665-11797e75fa7d" providerId="ADAL" clId="{67911371-1A31-5E38-86A4-D3FE1D7879A1}" dt="2026-01-07T03:39:13.074" v="4847" actId="1076"/>
          <ac:spMkLst>
            <pc:docMk/>
            <pc:sldMk cId="362774797" sldId="275"/>
            <ac:spMk id="26" creationId="{948219F0-02D2-9385-080F-874163309BEC}"/>
          </ac:spMkLst>
        </pc:spChg>
        <pc:spChg chg="del mod">
          <ac:chgData name="Vishnu Hareesh" userId="12a48beb-2ac5-4a6f-9665-11797e75fa7d" providerId="ADAL" clId="{67911371-1A31-5E38-86A4-D3FE1D7879A1}" dt="2026-01-07T03:38:30.458" v="4829" actId="478"/>
          <ac:spMkLst>
            <pc:docMk/>
            <pc:sldMk cId="362774797" sldId="275"/>
            <ac:spMk id="27" creationId="{ADDC0B65-CE51-C9D4-18F9-4267435485CE}"/>
          </ac:spMkLst>
        </pc:spChg>
        <pc:spChg chg="mod">
          <ac:chgData name="Vishnu Hareesh" userId="12a48beb-2ac5-4a6f-9665-11797e75fa7d" providerId="ADAL" clId="{67911371-1A31-5E38-86A4-D3FE1D7879A1}" dt="2026-01-07T03:38:55.890" v="4843" actId="554"/>
          <ac:spMkLst>
            <pc:docMk/>
            <pc:sldMk cId="362774797" sldId="275"/>
            <ac:spMk id="30" creationId="{CB2403CA-D973-9027-C845-95F531BF1B31}"/>
          </ac:spMkLst>
        </pc:spChg>
        <pc:spChg chg="del mod">
          <ac:chgData name="Vishnu Hareesh" userId="12a48beb-2ac5-4a6f-9665-11797e75fa7d" providerId="ADAL" clId="{67911371-1A31-5E38-86A4-D3FE1D7879A1}" dt="2026-01-07T03:38:26.703" v="4828" actId="478"/>
          <ac:spMkLst>
            <pc:docMk/>
            <pc:sldMk cId="362774797" sldId="275"/>
            <ac:spMk id="31" creationId="{CB95BB92-E185-2DE7-6997-7326DB11A554}"/>
          </ac:spMkLst>
        </pc:spChg>
        <pc:spChg chg="add mod">
          <ac:chgData name="Vishnu Hareesh" userId="12a48beb-2ac5-4a6f-9665-11797e75fa7d" providerId="ADAL" clId="{67911371-1A31-5E38-86A4-D3FE1D7879A1}" dt="2026-01-07T05:18:11.552" v="5756" actId="12788"/>
          <ac:spMkLst>
            <pc:docMk/>
            <pc:sldMk cId="362774797" sldId="275"/>
            <ac:spMk id="33" creationId="{591A36C0-9084-D54A-57A4-771E3D4B5A26}"/>
          </ac:spMkLst>
        </pc:spChg>
        <pc:grpChg chg="add del mod">
          <ac:chgData name="Vishnu Hareesh" userId="12a48beb-2ac5-4a6f-9665-11797e75fa7d" providerId="ADAL" clId="{67911371-1A31-5E38-86A4-D3FE1D7879A1}" dt="2026-01-07T03:22:50.832" v="4628" actId="478"/>
          <ac:grpSpMkLst>
            <pc:docMk/>
            <pc:sldMk cId="362774797" sldId="275"/>
            <ac:grpSpMk id="8" creationId="{8F073871-02F5-CFB8-807C-50478AADF9C9}"/>
          </ac:grpSpMkLst>
        </pc:grpChg>
        <pc:grpChg chg="mod topLvl">
          <ac:chgData name="Vishnu Hareesh" userId="12a48beb-2ac5-4a6f-9665-11797e75fa7d" providerId="ADAL" clId="{67911371-1A31-5E38-86A4-D3FE1D7879A1}" dt="2026-01-07T05:18:15.069" v="5758" actId="12788"/>
          <ac:grpSpMkLst>
            <pc:docMk/>
            <pc:sldMk cId="362774797" sldId="275"/>
            <ac:grpSpMk id="9" creationId="{2F09417A-03CE-701A-5BE6-401198E39FA7}"/>
          </ac:grpSpMkLst>
        </pc:grpChg>
        <pc:grpChg chg="del">
          <ac:chgData name="Vishnu Hareesh" userId="12a48beb-2ac5-4a6f-9665-11797e75fa7d" providerId="ADAL" clId="{67911371-1A31-5E38-86A4-D3FE1D7879A1}" dt="2026-01-07T03:38:38.612" v="4841" actId="478"/>
          <ac:grpSpMkLst>
            <pc:docMk/>
            <pc:sldMk cId="362774797" sldId="275"/>
            <ac:grpSpMk id="21" creationId="{BE83ABFF-33FC-630B-02DB-14A1EC3A7266}"/>
          </ac:grpSpMkLst>
        </pc:grpChg>
        <pc:grpChg chg="del">
          <ac:chgData name="Vishnu Hareesh" userId="12a48beb-2ac5-4a6f-9665-11797e75fa7d" providerId="ADAL" clId="{67911371-1A31-5E38-86A4-D3FE1D7879A1}" dt="2026-01-07T03:38:30.458" v="4829" actId="478"/>
          <ac:grpSpMkLst>
            <pc:docMk/>
            <pc:sldMk cId="362774797" sldId="275"/>
            <ac:grpSpMk id="25" creationId="{25F70915-F81A-52A1-DE90-4D39D53C1104}"/>
          </ac:grpSpMkLst>
        </pc:grpChg>
        <pc:grpChg chg="del">
          <ac:chgData name="Vishnu Hareesh" userId="12a48beb-2ac5-4a6f-9665-11797e75fa7d" providerId="ADAL" clId="{67911371-1A31-5E38-86A4-D3FE1D7879A1}" dt="2026-01-07T03:38:26.703" v="4828" actId="478"/>
          <ac:grpSpMkLst>
            <pc:docMk/>
            <pc:sldMk cId="362774797" sldId="275"/>
            <ac:grpSpMk id="29" creationId="{9A994B25-4A74-80F9-DBC1-86AFE2713E18}"/>
          </ac:grpSpMkLst>
        </pc:grpChg>
        <pc:graphicFrameChg chg="del modGraphic">
          <ac:chgData name="Vishnu Hareesh" userId="12a48beb-2ac5-4a6f-9665-11797e75fa7d" providerId="ADAL" clId="{67911371-1A31-5E38-86A4-D3FE1D7879A1}" dt="2026-01-07T03:22:20.267" v="4617" actId="478"/>
          <ac:graphicFrameMkLst>
            <pc:docMk/>
            <pc:sldMk cId="362774797" sldId="275"/>
            <ac:graphicFrameMk id="7" creationId="{946069D5-83E2-431F-60E9-F5E08B378250}"/>
          </ac:graphicFrameMkLst>
        </pc:graphicFrameChg>
        <pc:picChg chg="del">
          <ac:chgData name="Vishnu Hareesh" userId="12a48beb-2ac5-4a6f-9665-11797e75fa7d" providerId="ADAL" clId="{67911371-1A31-5E38-86A4-D3FE1D7879A1}" dt="2026-01-07T03:22:30.048" v="4621" actId="478"/>
          <ac:picMkLst>
            <pc:docMk/>
            <pc:sldMk cId="362774797" sldId="275"/>
            <ac:picMk id="10" creationId="{395833B8-C2AD-2AA3-E7D9-A3209AF307B4}"/>
          </ac:picMkLst>
        </pc:picChg>
        <pc:picChg chg="del">
          <ac:chgData name="Vishnu Hareesh" userId="12a48beb-2ac5-4a6f-9665-11797e75fa7d" providerId="ADAL" clId="{67911371-1A31-5E38-86A4-D3FE1D7879A1}" dt="2026-01-07T03:22:26.615" v="4620" actId="478"/>
          <ac:picMkLst>
            <pc:docMk/>
            <pc:sldMk cId="362774797" sldId="275"/>
            <ac:picMk id="11" creationId="{E4DEFE5D-1E12-30FC-1BDB-F6D29693CD3C}"/>
          </ac:picMkLst>
        </pc:picChg>
        <pc:picChg chg="add del mod topLvl">
          <ac:chgData name="Vishnu Hareesh" userId="12a48beb-2ac5-4a6f-9665-11797e75fa7d" providerId="ADAL" clId="{67911371-1A31-5E38-86A4-D3FE1D7879A1}" dt="2026-01-07T03:22:50.832" v="4628" actId="478"/>
          <ac:picMkLst>
            <pc:docMk/>
            <pc:sldMk cId="362774797" sldId="275"/>
            <ac:picMk id="12" creationId="{3F9023C6-C39B-489A-A15E-B99B2FE47019}"/>
          </ac:picMkLst>
        </pc:picChg>
      </pc:sldChg>
      <pc:sldChg chg="addSp delSp modSp add mod">
        <pc:chgData name="Vishnu Hareesh" userId="12a48beb-2ac5-4a6f-9665-11797e75fa7d" providerId="ADAL" clId="{67911371-1A31-5E38-86A4-D3FE1D7879A1}" dt="2026-01-07T05:17:12.617" v="5748" actId="403"/>
        <pc:sldMkLst>
          <pc:docMk/>
          <pc:sldMk cId="1074283218" sldId="276"/>
        </pc:sldMkLst>
        <pc:spChg chg="mod">
          <ac:chgData name="Vishnu Hareesh" userId="12a48beb-2ac5-4a6f-9665-11797e75fa7d" providerId="ADAL" clId="{67911371-1A31-5E38-86A4-D3FE1D7879A1}" dt="2026-01-07T03:35:00.728" v="4684" actId="6549"/>
          <ac:spMkLst>
            <pc:docMk/>
            <pc:sldMk cId="1074283218" sldId="276"/>
            <ac:spMk id="2" creationId="{E1A70961-A291-F408-67BF-B651F92A9323}"/>
          </ac:spMkLst>
        </pc:spChg>
        <pc:spChg chg="mod">
          <ac:chgData name="Vishnu Hareesh" userId="12a48beb-2ac5-4a6f-9665-11797e75fa7d" providerId="ADAL" clId="{67911371-1A31-5E38-86A4-D3FE1D7879A1}" dt="2026-01-07T05:17:12.617" v="5748" actId="403"/>
          <ac:spMkLst>
            <pc:docMk/>
            <pc:sldMk cId="1074283218" sldId="276"/>
            <ac:spMk id="6" creationId="{3C07A282-F08E-3849-CD65-A4243D5D1866}"/>
          </ac:spMkLst>
        </pc:spChg>
        <pc:spChg chg="mod">
          <ac:chgData name="Vishnu Hareesh" userId="12a48beb-2ac5-4a6f-9665-11797e75fa7d" providerId="ADAL" clId="{67911371-1A31-5E38-86A4-D3FE1D7879A1}" dt="2026-01-07T03:40:11.366" v="4863"/>
          <ac:spMkLst>
            <pc:docMk/>
            <pc:sldMk cId="1074283218" sldId="276"/>
            <ac:spMk id="13" creationId="{48CCD7E6-AF32-1DAD-3574-E3783F3F2401}"/>
          </ac:spMkLst>
        </pc:spChg>
        <pc:spChg chg="del mod">
          <ac:chgData name="Vishnu Hareesh" userId="12a48beb-2ac5-4a6f-9665-11797e75fa7d" providerId="ADAL" clId="{67911371-1A31-5E38-86A4-D3FE1D7879A1}" dt="2026-01-07T03:40:38.075" v="4869" actId="478"/>
          <ac:spMkLst>
            <pc:docMk/>
            <pc:sldMk cId="1074283218" sldId="276"/>
            <ac:spMk id="14" creationId="{71C8A6DA-3464-C69E-2F88-16268317C04D}"/>
          </ac:spMkLst>
        </pc:spChg>
        <pc:spChg chg="mod">
          <ac:chgData name="Vishnu Hareesh" userId="12a48beb-2ac5-4a6f-9665-11797e75fa7d" providerId="ADAL" clId="{67911371-1A31-5E38-86A4-D3FE1D7879A1}" dt="2026-01-07T03:40:11.366" v="4863"/>
          <ac:spMkLst>
            <pc:docMk/>
            <pc:sldMk cId="1074283218" sldId="276"/>
            <ac:spMk id="15" creationId="{80C70933-9CCC-5A65-2D9A-728C66258FBA}"/>
          </ac:spMkLst>
        </pc:spChg>
        <pc:spChg chg="mod">
          <ac:chgData name="Vishnu Hareesh" userId="12a48beb-2ac5-4a6f-9665-11797e75fa7d" providerId="ADAL" clId="{67911371-1A31-5E38-86A4-D3FE1D7879A1}" dt="2026-01-07T03:40:11.366" v="4863"/>
          <ac:spMkLst>
            <pc:docMk/>
            <pc:sldMk cId="1074283218" sldId="276"/>
            <ac:spMk id="17" creationId="{9E497025-9ACA-09D4-CC88-650925179215}"/>
          </ac:spMkLst>
        </pc:spChg>
        <pc:spChg chg="del mod">
          <ac:chgData name="Vishnu Hareesh" userId="12a48beb-2ac5-4a6f-9665-11797e75fa7d" providerId="ADAL" clId="{67911371-1A31-5E38-86A4-D3FE1D7879A1}" dt="2026-01-07T03:40:38.075" v="4869" actId="478"/>
          <ac:spMkLst>
            <pc:docMk/>
            <pc:sldMk cId="1074283218" sldId="276"/>
            <ac:spMk id="18" creationId="{8D44A82F-4C8E-DEEE-A784-0F4FB2D3F144}"/>
          </ac:spMkLst>
        </pc:spChg>
        <pc:spChg chg="mod">
          <ac:chgData name="Vishnu Hareesh" userId="12a48beb-2ac5-4a6f-9665-11797e75fa7d" providerId="ADAL" clId="{67911371-1A31-5E38-86A4-D3FE1D7879A1}" dt="2026-01-07T03:40:11.366" v="4863"/>
          <ac:spMkLst>
            <pc:docMk/>
            <pc:sldMk cId="1074283218" sldId="276"/>
            <ac:spMk id="19" creationId="{E645C99B-179E-FF8D-E8BA-D48282D1146A}"/>
          </ac:spMkLst>
        </pc:spChg>
        <pc:spChg chg="mod">
          <ac:chgData name="Vishnu Hareesh" userId="12a48beb-2ac5-4a6f-9665-11797e75fa7d" providerId="ADAL" clId="{67911371-1A31-5E38-86A4-D3FE1D7879A1}" dt="2026-01-07T03:40:11.366" v="4863"/>
          <ac:spMkLst>
            <pc:docMk/>
            <pc:sldMk cId="1074283218" sldId="276"/>
            <ac:spMk id="21" creationId="{F2AC23F4-DBD8-85E6-0C1A-669C6DBD71F6}"/>
          </ac:spMkLst>
        </pc:spChg>
        <pc:spChg chg="del mod">
          <ac:chgData name="Vishnu Hareesh" userId="12a48beb-2ac5-4a6f-9665-11797e75fa7d" providerId="ADAL" clId="{67911371-1A31-5E38-86A4-D3FE1D7879A1}" dt="2026-01-07T03:40:38.075" v="4869" actId="478"/>
          <ac:spMkLst>
            <pc:docMk/>
            <pc:sldMk cId="1074283218" sldId="276"/>
            <ac:spMk id="22" creationId="{EE6C97D1-2B30-92FD-CDD4-0BD5B8FBEC07}"/>
          </ac:spMkLst>
        </pc:spChg>
        <pc:spChg chg="mod">
          <ac:chgData name="Vishnu Hareesh" userId="12a48beb-2ac5-4a6f-9665-11797e75fa7d" providerId="ADAL" clId="{67911371-1A31-5E38-86A4-D3FE1D7879A1}" dt="2026-01-07T03:40:11.366" v="4863"/>
          <ac:spMkLst>
            <pc:docMk/>
            <pc:sldMk cId="1074283218" sldId="276"/>
            <ac:spMk id="23" creationId="{481328B8-5337-F656-DB87-D15864310AAA}"/>
          </ac:spMkLst>
        </pc:spChg>
        <pc:spChg chg="mod">
          <ac:chgData name="Vishnu Hareesh" userId="12a48beb-2ac5-4a6f-9665-11797e75fa7d" providerId="ADAL" clId="{67911371-1A31-5E38-86A4-D3FE1D7879A1}" dt="2026-01-07T03:41:09.035" v="4904" actId="165"/>
          <ac:spMkLst>
            <pc:docMk/>
            <pc:sldMk cId="1074283218" sldId="276"/>
            <ac:spMk id="29" creationId="{57D08DB7-4889-962B-3DC7-A97425EB3041}"/>
          </ac:spMkLst>
        </pc:spChg>
        <pc:spChg chg="del mod">
          <ac:chgData name="Vishnu Hareesh" userId="12a48beb-2ac5-4a6f-9665-11797e75fa7d" providerId="ADAL" clId="{67911371-1A31-5E38-86A4-D3FE1D7879A1}" dt="2026-01-07T03:40:33.230" v="4868" actId="478"/>
          <ac:spMkLst>
            <pc:docMk/>
            <pc:sldMk cId="1074283218" sldId="276"/>
            <ac:spMk id="30" creationId="{A7431125-9A44-4629-D9E4-ACF121FB13C0}"/>
          </ac:spMkLst>
        </pc:spChg>
        <pc:spChg chg="mod">
          <ac:chgData name="Vishnu Hareesh" userId="12a48beb-2ac5-4a6f-9665-11797e75fa7d" providerId="ADAL" clId="{67911371-1A31-5E38-86A4-D3FE1D7879A1}" dt="2026-01-07T03:41:09.035" v="4904" actId="165"/>
          <ac:spMkLst>
            <pc:docMk/>
            <pc:sldMk cId="1074283218" sldId="276"/>
            <ac:spMk id="31" creationId="{6BC74800-AB77-963C-A69C-A246B59EDAAA}"/>
          </ac:spMkLst>
        </pc:spChg>
        <pc:spChg chg="mod">
          <ac:chgData name="Vishnu Hareesh" userId="12a48beb-2ac5-4a6f-9665-11797e75fa7d" providerId="ADAL" clId="{67911371-1A31-5E38-86A4-D3FE1D7879A1}" dt="2026-01-07T03:41:26.245" v="4908" actId="20577"/>
          <ac:spMkLst>
            <pc:docMk/>
            <pc:sldMk cId="1074283218" sldId="276"/>
            <ac:spMk id="33" creationId="{6ADE24AB-FBD2-194C-6496-9078A6F84E97}"/>
          </ac:spMkLst>
        </pc:spChg>
        <pc:spChg chg="del mod">
          <ac:chgData name="Vishnu Hareesh" userId="12a48beb-2ac5-4a6f-9665-11797e75fa7d" providerId="ADAL" clId="{67911371-1A31-5E38-86A4-D3FE1D7879A1}" dt="2026-01-07T03:40:33.230" v="4868" actId="478"/>
          <ac:spMkLst>
            <pc:docMk/>
            <pc:sldMk cId="1074283218" sldId="276"/>
            <ac:spMk id="34" creationId="{1D48F500-B0A4-378C-8A9B-2383D4F4984F}"/>
          </ac:spMkLst>
        </pc:spChg>
        <pc:spChg chg="mod">
          <ac:chgData name="Vishnu Hareesh" userId="12a48beb-2ac5-4a6f-9665-11797e75fa7d" providerId="ADAL" clId="{67911371-1A31-5E38-86A4-D3FE1D7879A1}" dt="2026-01-07T03:41:09.035" v="4904" actId="165"/>
          <ac:spMkLst>
            <pc:docMk/>
            <pc:sldMk cId="1074283218" sldId="276"/>
            <ac:spMk id="35" creationId="{073C1E34-A0B8-752A-34C4-768B88726C06}"/>
          </ac:spMkLst>
        </pc:spChg>
        <pc:spChg chg="mod">
          <ac:chgData name="Vishnu Hareesh" userId="12a48beb-2ac5-4a6f-9665-11797e75fa7d" providerId="ADAL" clId="{67911371-1A31-5E38-86A4-D3FE1D7879A1}" dt="2026-01-07T03:41:44.633" v="4914" actId="122"/>
          <ac:spMkLst>
            <pc:docMk/>
            <pc:sldMk cId="1074283218" sldId="276"/>
            <ac:spMk id="37" creationId="{56FA742A-18D1-AF5F-0F89-550C352EBD35}"/>
          </ac:spMkLst>
        </pc:spChg>
        <pc:spChg chg="del mod">
          <ac:chgData name="Vishnu Hareesh" userId="12a48beb-2ac5-4a6f-9665-11797e75fa7d" providerId="ADAL" clId="{67911371-1A31-5E38-86A4-D3FE1D7879A1}" dt="2026-01-07T03:40:33.230" v="4868" actId="478"/>
          <ac:spMkLst>
            <pc:docMk/>
            <pc:sldMk cId="1074283218" sldId="276"/>
            <ac:spMk id="38" creationId="{B76F2FE6-B7E3-5DE5-85BA-958CCB9B61D6}"/>
          </ac:spMkLst>
        </pc:spChg>
        <pc:spChg chg="mod">
          <ac:chgData name="Vishnu Hareesh" userId="12a48beb-2ac5-4a6f-9665-11797e75fa7d" providerId="ADAL" clId="{67911371-1A31-5E38-86A4-D3FE1D7879A1}" dt="2026-01-07T03:42:00.467" v="4938" actId="122"/>
          <ac:spMkLst>
            <pc:docMk/>
            <pc:sldMk cId="1074283218" sldId="276"/>
            <ac:spMk id="39" creationId="{89F6EE6D-84DF-475B-FBF9-8ECCE4D4BE88}"/>
          </ac:spMkLst>
        </pc:spChg>
        <pc:spChg chg="mod">
          <ac:chgData name="Vishnu Hareesh" userId="12a48beb-2ac5-4a6f-9665-11797e75fa7d" providerId="ADAL" clId="{67911371-1A31-5E38-86A4-D3FE1D7879A1}" dt="2026-01-07T03:45:52.859" v="5056" actId="408"/>
          <ac:spMkLst>
            <pc:docMk/>
            <pc:sldMk cId="1074283218" sldId="276"/>
            <ac:spMk id="41" creationId="{6860A701-593A-514E-EBD4-7FB8D75369BB}"/>
          </ac:spMkLst>
        </pc:spChg>
        <pc:spChg chg="mod">
          <ac:chgData name="Vishnu Hareesh" userId="12a48beb-2ac5-4a6f-9665-11797e75fa7d" providerId="ADAL" clId="{67911371-1A31-5E38-86A4-D3FE1D7879A1}" dt="2026-01-07T03:45:52.859" v="5056" actId="408"/>
          <ac:spMkLst>
            <pc:docMk/>
            <pc:sldMk cId="1074283218" sldId="276"/>
            <ac:spMk id="42" creationId="{13B1DA77-1A64-FC7A-3428-24F7C6D4E9DB}"/>
          </ac:spMkLst>
        </pc:spChg>
        <pc:spChg chg="mod">
          <ac:chgData name="Vishnu Hareesh" userId="12a48beb-2ac5-4a6f-9665-11797e75fa7d" providerId="ADAL" clId="{67911371-1A31-5E38-86A4-D3FE1D7879A1}" dt="2026-01-07T03:45:11.549" v="5045" actId="408"/>
          <ac:spMkLst>
            <pc:docMk/>
            <pc:sldMk cId="1074283218" sldId="276"/>
            <ac:spMk id="44" creationId="{77722047-E539-C75B-4867-AF242CB7CDF7}"/>
          </ac:spMkLst>
        </pc:spChg>
        <pc:spChg chg="mod">
          <ac:chgData name="Vishnu Hareesh" userId="12a48beb-2ac5-4a6f-9665-11797e75fa7d" providerId="ADAL" clId="{67911371-1A31-5E38-86A4-D3FE1D7879A1}" dt="2026-01-07T03:45:11.549" v="5045" actId="408"/>
          <ac:spMkLst>
            <pc:docMk/>
            <pc:sldMk cId="1074283218" sldId="276"/>
            <ac:spMk id="45" creationId="{D7FC4A64-ECCD-A997-30A6-B8825548288F}"/>
          </ac:spMkLst>
        </pc:spChg>
        <pc:spChg chg="mod">
          <ac:chgData name="Vishnu Hareesh" userId="12a48beb-2ac5-4a6f-9665-11797e75fa7d" providerId="ADAL" clId="{67911371-1A31-5E38-86A4-D3FE1D7879A1}" dt="2026-01-07T03:45:11.549" v="5045" actId="408"/>
          <ac:spMkLst>
            <pc:docMk/>
            <pc:sldMk cId="1074283218" sldId="276"/>
            <ac:spMk id="47" creationId="{4AE1822C-5954-7E75-6D6B-A2CA166C9AF8}"/>
          </ac:spMkLst>
        </pc:spChg>
        <pc:spChg chg="mod">
          <ac:chgData name="Vishnu Hareesh" userId="12a48beb-2ac5-4a6f-9665-11797e75fa7d" providerId="ADAL" clId="{67911371-1A31-5E38-86A4-D3FE1D7879A1}" dt="2026-01-07T03:45:11.549" v="5045" actId="408"/>
          <ac:spMkLst>
            <pc:docMk/>
            <pc:sldMk cId="1074283218" sldId="276"/>
            <ac:spMk id="48" creationId="{178641DE-B543-C637-3B6E-C8F9B3620511}"/>
          </ac:spMkLst>
        </pc:spChg>
        <pc:spChg chg="mod">
          <ac:chgData name="Vishnu Hareesh" userId="12a48beb-2ac5-4a6f-9665-11797e75fa7d" providerId="ADAL" clId="{67911371-1A31-5E38-86A4-D3FE1D7879A1}" dt="2026-01-07T03:45:11.549" v="5045" actId="408"/>
          <ac:spMkLst>
            <pc:docMk/>
            <pc:sldMk cId="1074283218" sldId="276"/>
            <ac:spMk id="50" creationId="{8AC9CE3E-1F24-3F92-DDDA-CA9162408412}"/>
          </ac:spMkLst>
        </pc:spChg>
        <pc:spChg chg="mod">
          <ac:chgData name="Vishnu Hareesh" userId="12a48beb-2ac5-4a6f-9665-11797e75fa7d" providerId="ADAL" clId="{67911371-1A31-5E38-86A4-D3FE1D7879A1}" dt="2026-01-07T03:45:11.549" v="5045" actId="408"/>
          <ac:spMkLst>
            <pc:docMk/>
            <pc:sldMk cId="1074283218" sldId="276"/>
            <ac:spMk id="51" creationId="{2096EDE2-2E34-F656-0975-9D76ACD743F4}"/>
          </ac:spMkLst>
        </pc:spChg>
        <pc:spChg chg="mod">
          <ac:chgData name="Vishnu Hareesh" userId="12a48beb-2ac5-4a6f-9665-11797e75fa7d" providerId="ADAL" clId="{67911371-1A31-5E38-86A4-D3FE1D7879A1}" dt="2026-01-07T03:44:53.220" v="5043" actId="20577"/>
          <ac:spMkLst>
            <pc:docMk/>
            <pc:sldMk cId="1074283218" sldId="276"/>
            <ac:spMk id="53" creationId="{126D508B-3215-91DB-E9A4-59811FC6268B}"/>
          </ac:spMkLst>
        </pc:spChg>
        <pc:spChg chg="mod">
          <ac:chgData name="Vishnu Hareesh" userId="12a48beb-2ac5-4a6f-9665-11797e75fa7d" providerId="ADAL" clId="{67911371-1A31-5E38-86A4-D3FE1D7879A1}" dt="2026-01-07T03:44:45.225" v="5024" actId="20577"/>
          <ac:spMkLst>
            <pc:docMk/>
            <pc:sldMk cId="1074283218" sldId="276"/>
            <ac:spMk id="54" creationId="{082BEB09-4EBF-A9CA-F045-0AA5CB0E5EEA}"/>
          </ac:spMkLst>
        </pc:spChg>
        <pc:spChg chg="add del mod">
          <ac:chgData name="Vishnu Hareesh" userId="12a48beb-2ac5-4a6f-9665-11797e75fa7d" providerId="ADAL" clId="{67911371-1A31-5E38-86A4-D3FE1D7879A1}" dt="2026-01-07T03:45:22.784" v="5051"/>
          <ac:spMkLst>
            <pc:docMk/>
            <pc:sldMk cId="1074283218" sldId="276"/>
            <ac:spMk id="55" creationId="{A2D4809B-D67A-9AEB-3D38-3233AA7BA038}"/>
          </ac:spMkLst>
        </pc:spChg>
        <pc:grpChg chg="del mod">
          <ac:chgData name="Vishnu Hareesh" userId="12a48beb-2ac5-4a6f-9665-11797e75fa7d" providerId="ADAL" clId="{67911371-1A31-5E38-86A4-D3FE1D7879A1}" dt="2026-01-07T03:43:22.753" v="4962" actId="478"/>
          <ac:grpSpMkLst>
            <pc:docMk/>
            <pc:sldMk cId="1074283218" sldId="276"/>
            <ac:grpSpMk id="8" creationId="{F9D11395-90AF-661B-4A32-9934C72C8A24}"/>
          </ac:grpSpMkLst>
        </pc:grpChg>
        <pc:grpChg chg="del">
          <ac:chgData name="Vishnu Hareesh" userId="12a48beb-2ac5-4a6f-9665-11797e75fa7d" providerId="ADAL" clId="{67911371-1A31-5E38-86A4-D3FE1D7879A1}" dt="2026-01-07T03:40:38.075" v="4869" actId="478"/>
          <ac:grpSpMkLst>
            <pc:docMk/>
            <pc:sldMk cId="1074283218" sldId="276"/>
            <ac:grpSpMk id="12" creationId="{7C655261-06F6-BD10-AA07-08A57C299236}"/>
          </ac:grpSpMkLst>
        </pc:grpChg>
        <pc:grpChg chg="del">
          <ac:chgData name="Vishnu Hareesh" userId="12a48beb-2ac5-4a6f-9665-11797e75fa7d" providerId="ADAL" clId="{67911371-1A31-5E38-86A4-D3FE1D7879A1}" dt="2026-01-07T03:40:38.075" v="4869" actId="478"/>
          <ac:grpSpMkLst>
            <pc:docMk/>
            <pc:sldMk cId="1074283218" sldId="276"/>
            <ac:grpSpMk id="16" creationId="{C94CC88A-9811-5C68-4C98-865857BACCE6}"/>
          </ac:grpSpMkLst>
        </pc:grpChg>
        <pc:grpChg chg="del mod">
          <ac:chgData name="Vishnu Hareesh" userId="12a48beb-2ac5-4a6f-9665-11797e75fa7d" providerId="ADAL" clId="{67911371-1A31-5E38-86A4-D3FE1D7879A1}" dt="2026-01-07T03:40:38.075" v="4869" actId="478"/>
          <ac:grpSpMkLst>
            <pc:docMk/>
            <pc:sldMk cId="1074283218" sldId="276"/>
            <ac:grpSpMk id="20" creationId="{B68DF105-52C8-1D19-B7FC-F5ECCA60B4CC}"/>
          </ac:grpSpMkLst>
        </pc:grpChg>
        <pc:grpChg chg="del mod">
          <ac:chgData name="Vishnu Hareesh" userId="12a48beb-2ac5-4a6f-9665-11797e75fa7d" providerId="ADAL" clId="{67911371-1A31-5E38-86A4-D3FE1D7879A1}" dt="2026-01-07T03:41:09.035" v="4904" actId="165"/>
          <ac:grpSpMkLst>
            <pc:docMk/>
            <pc:sldMk cId="1074283218" sldId="276"/>
            <ac:grpSpMk id="24" creationId="{B12663C7-3B73-9DDB-6D78-7B4FE8A3A68F}"/>
          </ac:grpSpMkLst>
        </pc:grpChg>
        <pc:grpChg chg="mod topLvl">
          <ac:chgData name="Vishnu Hareesh" userId="12a48beb-2ac5-4a6f-9665-11797e75fa7d" providerId="ADAL" clId="{67911371-1A31-5E38-86A4-D3FE1D7879A1}" dt="2026-01-07T03:45:54.709" v="5057" actId="164"/>
          <ac:grpSpMkLst>
            <pc:docMk/>
            <pc:sldMk cId="1074283218" sldId="276"/>
            <ac:grpSpMk id="25" creationId="{CCEFBB3D-51C1-C7C3-C7AD-79362DB8342E}"/>
          </ac:grpSpMkLst>
        </pc:grpChg>
        <pc:grpChg chg="del mod topLvl">
          <ac:chgData name="Vishnu Hareesh" userId="12a48beb-2ac5-4a6f-9665-11797e75fa7d" providerId="ADAL" clId="{67911371-1A31-5E38-86A4-D3FE1D7879A1}" dt="2026-01-07T03:41:29.137" v="4909" actId="478"/>
          <ac:grpSpMkLst>
            <pc:docMk/>
            <pc:sldMk cId="1074283218" sldId="276"/>
            <ac:grpSpMk id="26" creationId="{D2A8197D-6E4D-4E41-32AE-E49F261B7340}"/>
          </ac:grpSpMkLst>
        </pc:grpChg>
        <pc:grpChg chg="del mod topLvl">
          <ac:chgData name="Vishnu Hareesh" userId="12a48beb-2ac5-4a6f-9665-11797e75fa7d" providerId="ADAL" clId="{67911371-1A31-5E38-86A4-D3FE1D7879A1}" dt="2026-01-07T03:42:08.339" v="4941" actId="478"/>
          <ac:grpSpMkLst>
            <pc:docMk/>
            <pc:sldMk cId="1074283218" sldId="276"/>
            <ac:grpSpMk id="27" creationId="{F8C36941-43E4-773B-99B5-142B09466813}"/>
          </ac:grpSpMkLst>
        </pc:grpChg>
        <pc:grpChg chg="del">
          <ac:chgData name="Vishnu Hareesh" userId="12a48beb-2ac5-4a6f-9665-11797e75fa7d" providerId="ADAL" clId="{67911371-1A31-5E38-86A4-D3FE1D7879A1}" dt="2026-01-07T03:40:33.230" v="4868" actId="478"/>
          <ac:grpSpMkLst>
            <pc:docMk/>
            <pc:sldMk cId="1074283218" sldId="276"/>
            <ac:grpSpMk id="28" creationId="{8A270FBA-9E8E-5E4B-016A-591BC28400E2}"/>
          </ac:grpSpMkLst>
        </pc:grpChg>
        <pc:grpChg chg="del">
          <ac:chgData name="Vishnu Hareesh" userId="12a48beb-2ac5-4a6f-9665-11797e75fa7d" providerId="ADAL" clId="{67911371-1A31-5E38-86A4-D3FE1D7879A1}" dt="2026-01-07T03:40:33.230" v="4868" actId="478"/>
          <ac:grpSpMkLst>
            <pc:docMk/>
            <pc:sldMk cId="1074283218" sldId="276"/>
            <ac:grpSpMk id="32" creationId="{819CD18D-BABA-5A52-3461-2ABE9B7D315D}"/>
          </ac:grpSpMkLst>
        </pc:grpChg>
        <pc:grpChg chg="del">
          <ac:chgData name="Vishnu Hareesh" userId="12a48beb-2ac5-4a6f-9665-11797e75fa7d" providerId="ADAL" clId="{67911371-1A31-5E38-86A4-D3FE1D7879A1}" dt="2026-01-07T03:40:33.230" v="4868" actId="478"/>
          <ac:grpSpMkLst>
            <pc:docMk/>
            <pc:sldMk cId="1074283218" sldId="276"/>
            <ac:grpSpMk id="36" creationId="{60D4AB08-6785-D995-F3B3-964BF8FC939F}"/>
          </ac:grpSpMkLst>
        </pc:grpChg>
        <pc:grpChg chg="add mod">
          <ac:chgData name="Vishnu Hareesh" userId="12a48beb-2ac5-4a6f-9665-11797e75fa7d" providerId="ADAL" clId="{67911371-1A31-5E38-86A4-D3FE1D7879A1}" dt="2026-01-07T03:45:54.709" v="5057" actId="164"/>
          <ac:grpSpMkLst>
            <pc:docMk/>
            <pc:sldMk cId="1074283218" sldId="276"/>
            <ac:grpSpMk id="40" creationId="{4C6B1F73-0FD0-C37F-0EC4-BDA0A0D10338}"/>
          </ac:grpSpMkLst>
        </pc:grpChg>
        <pc:grpChg chg="add mod">
          <ac:chgData name="Vishnu Hareesh" userId="12a48beb-2ac5-4a6f-9665-11797e75fa7d" providerId="ADAL" clId="{67911371-1A31-5E38-86A4-D3FE1D7879A1}" dt="2026-01-07T03:45:54.709" v="5057" actId="164"/>
          <ac:grpSpMkLst>
            <pc:docMk/>
            <pc:sldMk cId="1074283218" sldId="276"/>
            <ac:grpSpMk id="43" creationId="{3BA7DE10-94B5-1C81-50AF-80EED42A029E}"/>
          </ac:grpSpMkLst>
        </pc:grpChg>
        <pc:grpChg chg="add mod">
          <ac:chgData name="Vishnu Hareesh" userId="12a48beb-2ac5-4a6f-9665-11797e75fa7d" providerId="ADAL" clId="{67911371-1A31-5E38-86A4-D3FE1D7879A1}" dt="2026-01-07T03:46:44.641" v="5089" actId="1036"/>
          <ac:grpSpMkLst>
            <pc:docMk/>
            <pc:sldMk cId="1074283218" sldId="276"/>
            <ac:grpSpMk id="46" creationId="{1B1B37FF-5B9A-2ED5-EEA5-D6F3CBE272CD}"/>
          </ac:grpSpMkLst>
        </pc:grpChg>
        <pc:grpChg chg="add mod">
          <ac:chgData name="Vishnu Hareesh" userId="12a48beb-2ac5-4a6f-9665-11797e75fa7d" providerId="ADAL" clId="{67911371-1A31-5E38-86A4-D3FE1D7879A1}" dt="2026-01-07T03:46:44.641" v="5089" actId="1036"/>
          <ac:grpSpMkLst>
            <pc:docMk/>
            <pc:sldMk cId="1074283218" sldId="276"/>
            <ac:grpSpMk id="49" creationId="{54BD76AA-B483-A1FC-2FAC-6ECA417A1C8C}"/>
          </ac:grpSpMkLst>
        </pc:grpChg>
        <pc:grpChg chg="add mod">
          <ac:chgData name="Vishnu Hareesh" userId="12a48beb-2ac5-4a6f-9665-11797e75fa7d" providerId="ADAL" clId="{67911371-1A31-5E38-86A4-D3FE1D7879A1}" dt="2026-01-07T03:46:44.641" v="5089" actId="1036"/>
          <ac:grpSpMkLst>
            <pc:docMk/>
            <pc:sldMk cId="1074283218" sldId="276"/>
            <ac:grpSpMk id="52" creationId="{53079111-D2C2-96CF-FADC-3340055602EA}"/>
          </ac:grpSpMkLst>
        </pc:grpChg>
        <pc:grpChg chg="add mod">
          <ac:chgData name="Vishnu Hareesh" userId="12a48beb-2ac5-4a6f-9665-11797e75fa7d" providerId="ADAL" clId="{67911371-1A31-5E38-86A4-D3FE1D7879A1}" dt="2026-01-07T03:46:44.641" v="5089" actId="1036"/>
          <ac:grpSpMkLst>
            <pc:docMk/>
            <pc:sldMk cId="1074283218" sldId="276"/>
            <ac:grpSpMk id="56" creationId="{D192D9B8-7155-A534-341F-AB35D726EE07}"/>
          </ac:grpSpMkLst>
        </pc:grpChg>
        <pc:graphicFrameChg chg="del">
          <ac:chgData name="Vishnu Hareesh" userId="12a48beb-2ac5-4a6f-9665-11797e75fa7d" providerId="ADAL" clId="{67911371-1A31-5E38-86A4-D3FE1D7879A1}" dt="2026-01-07T03:35:36.938" v="4750" actId="478"/>
          <ac:graphicFrameMkLst>
            <pc:docMk/>
            <pc:sldMk cId="1074283218" sldId="276"/>
            <ac:graphicFrameMk id="7" creationId="{38DFA093-9B93-58D0-894D-0DC8318BE1C1}"/>
          </ac:graphicFrameMkLst>
        </pc:graphicFrameChg>
      </pc:sldChg>
      <pc:sldChg chg="addSp modSp add mod">
        <pc:chgData name="Vishnu Hareesh" userId="12a48beb-2ac5-4a6f-9665-11797e75fa7d" providerId="ADAL" clId="{67911371-1A31-5E38-86A4-D3FE1D7879A1}" dt="2026-01-07T05:17:27.416" v="5751" actId="403"/>
        <pc:sldMkLst>
          <pc:docMk/>
          <pc:sldMk cId="2266335265" sldId="277"/>
        </pc:sldMkLst>
        <pc:spChg chg="mod">
          <ac:chgData name="Vishnu Hareesh" userId="12a48beb-2ac5-4a6f-9665-11797e75fa7d" providerId="ADAL" clId="{67911371-1A31-5E38-86A4-D3FE1D7879A1}" dt="2026-01-07T03:19:03.888" v="4504"/>
          <ac:spMkLst>
            <pc:docMk/>
            <pc:sldMk cId="2266335265" sldId="277"/>
            <ac:spMk id="2" creationId="{8491886B-C192-E03A-9755-F38E8BE38A84}"/>
          </ac:spMkLst>
        </pc:spChg>
        <pc:spChg chg="mod">
          <ac:chgData name="Vishnu Hareesh" userId="12a48beb-2ac5-4a6f-9665-11797e75fa7d" providerId="ADAL" clId="{67911371-1A31-5E38-86A4-D3FE1D7879A1}" dt="2026-01-07T05:17:23.994" v="5750" actId="403"/>
          <ac:spMkLst>
            <pc:docMk/>
            <pc:sldMk cId="2266335265" sldId="277"/>
            <ac:spMk id="6" creationId="{D39AAEB6-0356-5401-689B-5CB8945912A5}"/>
          </ac:spMkLst>
        </pc:spChg>
        <pc:spChg chg="add mod">
          <ac:chgData name="Vishnu Hareesh" userId="12a48beb-2ac5-4a6f-9665-11797e75fa7d" providerId="ADAL" clId="{67911371-1A31-5E38-86A4-D3FE1D7879A1}" dt="2026-01-07T05:17:27.416" v="5751" actId="403"/>
          <ac:spMkLst>
            <pc:docMk/>
            <pc:sldMk cId="2266335265" sldId="277"/>
            <ac:spMk id="9" creationId="{BEC3F04C-2A57-CE80-67F5-489BA4566B4B}"/>
          </ac:spMkLst>
        </pc:spChg>
        <pc:graphicFrameChg chg="mod modGraphic">
          <ac:chgData name="Vishnu Hareesh" userId="12a48beb-2ac5-4a6f-9665-11797e75fa7d" providerId="ADAL" clId="{67911371-1A31-5E38-86A4-D3FE1D7879A1}" dt="2026-01-07T03:20:03.875" v="4582" actId="1035"/>
          <ac:graphicFrameMkLst>
            <pc:docMk/>
            <pc:sldMk cId="2266335265" sldId="277"/>
            <ac:graphicFrameMk id="7" creationId="{69A63CBA-ADEB-B07E-D14D-A30C991E7673}"/>
          </ac:graphicFrameMkLst>
        </pc:graphicFrameChg>
      </pc:sldChg>
      <pc:sldChg chg="add del ord">
        <pc:chgData name="Vishnu Hareesh" userId="12a48beb-2ac5-4a6f-9665-11797e75fa7d" providerId="ADAL" clId="{67911371-1A31-5E38-86A4-D3FE1D7879A1}" dt="2026-01-07T03:48:36.158" v="5091" actId="2696"/>
        <pc:sldMkLst>
          <pc:docMk/>
          <pc:sldMk cId="3655636025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42DD-5067-704C-A465-7C94DC0895B3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6B4F-99E5-7D49-858D-81692D3C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4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  <a:p>
            <a:pPr lvl="0"/>
            <a:r>
              <a:rPr lang="en-US" dirty="0"/>
              <a:t>Month 00, 2020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4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18E0-63BD-B5AF-FD32-52AC19714D33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DD8A923F-FDDC-CB21-36E7-4094DD047F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IN" dirty="0"/>
              <a:t>Use an achromatic (Black and White) image.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912E69BA-2B53-74D9-6851-304495F83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E1A569-F313-B5FF-DAC8-E7C510698657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DD1AA-66A8-EDAA-91EE-37964120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3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EE0F-9C9A-0AD5-2389-D655968B13D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1E76A0-B17F-9B2E-634D-90EF043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A62DA8-E084-2FE4-ED69-FE2EF4B9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A46FCC9C-74BE-C844-AA98-A0E92E8B0A15}" type="datetime1">
              <a:rPr lang="en-IN" smtClean="0"/>
              <a:t>07/01/26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8815F9F-538A-555F-5860-F666B582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32F7C67-CFC1-ED65-AA43-FA4D6103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A3251-76B8-1BE6-855A-F43836C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A455451-A2AF-0FF7-4051-9F0A7B4A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C5D8EFB-C9BF-904D-BD11-75AAFBFD8680}" type="datetime1">
              <a:rPr lang="en-IN" smtClean="0"/>
              <a:t>07/01/26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E897-1762-DCF0-1936-F70BD53EB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D1B09B0-9A22-ABBA-790D-A5DACD55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8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C133-F504-2E6B-06E3-26AF1CBE1FF6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D909-CA33-4564-A9ED-99B6ED9C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8A08496-EBFF-2AFF-41AD-FEC4CE10A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A2DEFD9-DA23-584E-9C7D-C6D79922E331}" type="datetime1">
              <a:rPr lang="en-IN" smtClean="0"/>
              <a:t>07/01/26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C5B601-CAB4-DC09-8F6F-E6CEA84BF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2E9BBF-BC67-68B0-870B-6B9FBA9A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3534001" y="136525"/>
            <a:ext cx="865800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F4D70-62D6-5EF6-4081-D86F53B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1A05F4A-F338-2149-0D1E-460F1520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C524D06-BC2C-2A49-9D14-AE2E4C828F38}" type="datetime1">
              <a:rPr lang="en-IN" smtClean="0"/>
              <a:t>07/01/26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CDF2C74-26C5-AB13-54AC-F5C2C995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3CDB8E1-FE5F-F425-2EBE-744E109A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31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DB79E-103B-9CF6-747F-ECF1A4CCA90A}"/>
              </a:ext>
            </a:extLst>
          </p:cNvPr>
          <p:cNvSpPr/>
          <p:nvPr/>
        </p:nvSpPr>
        <p:spPr>
          <a:xfrm>
            <a:off x="3534003" y="1"/>
            <a:ext cx="8658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A0EC-FBE1-733B-103C-59593B29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CCFC2EF-BF9C-3007-D9B1-1E4CDD2B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511DF81A-88AC-9C47-A3D3-639831EFC2F0}" type="datetime1">
              <a:rPr lang="en-IN" smtClean="0"/>
              <a:t>07/01/26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AEEBED-E103-56E8-CF2C-2A08D7B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FA6E6C-0A50-9B1A-2748-9E65FD2D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36525"/>
            <a:ext cx="773641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4B71D5-2188-2F29-6875-DE0072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851D276-77CE-E2CF-3132-482EA8A70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1BAF72F-4277-37F2-D90A-5E120598C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55B888A-411F-E7BF-A0B6-8EBE2C97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0E4A97D-ED74-9BB1-023A-C4856196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2FA40F2-4607-9631-3111-CC1612EDB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21BB327-C5A1-2F99-F8B1-9D00E0A36A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BEA48F2C-4F00-69EB-6403-21DE0CF481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F084DF3-84D4-F84B-E581-71DFBD9B7B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D81D6-DE7E-08B7-2D79-83D2E50E7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5F6A7C2-CBCE-4F80-05C7-8BF037A61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979DB1B8-4E47-2FA2-A15E-CF088ADAB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BCE0F7-E287-676A-0888-611C719BB6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083498-F9D0-EB23-3493-CF24D7B88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F4C416-CC14-0E43-A414-6D0B1DA8FFF6}" type="datetime1">
              <a:rPr lang="en-IN" smtClean="0"/>
              <a:t>07/01/26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0C0125-AF19-F438-C119-B1C1A584A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23A47C9-39E4-21BB-7790-3963405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84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03C200-AA50-7463-E586-88465ECD4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C9243E9-A3CA-1F8A-7FF5-6A659780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FED9C02-4EA0-3CC7-549F-E4F5134B2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4BB2703-2CDE-17D3-4166-7D66F1AF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4F81BA9-E049-CC11-F266-3EEB3B531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8301DB7-AF57-A4C0-4C33-B9B682E93C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61AB79A-CF87-2545-C9D6-3E56C6485B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7AA54C1-4BFD-717F-3444-31B3C11DA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30D4ABB-CE8F-C9BE-3C9A-5DA147153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0C0E309-6707-1163-ACAE-E48BDA45C9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28E5746-7E85-F470-F4F0-E23098A925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4936A1CE-CA43-27F0-54AB-B95940F81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0C30-8D0A-D265-55D6-5E04BE3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67237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707B7E-64D4-B40E-8342-D14D5F08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396BA9B-0B93-CE41-B35D-A185BBFB0069}" type="datetime1">
              <a:rPr lang="en-IN" smtClean="0"/>
              <a:t>07/01/26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E410849-F60F-0C5B-5AED-8336D4AF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607D0AA-B747-7E46-70E5-AD6C6206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" name="Text Field 2">
            <a:extLst>
              <a:ext uri="{FF2B5EF4-FFF2-40B4-BE49-F238E27FC236}">
                <a16:creationId xmlns:a16="http://schemas.microsoft.com/office/drawing/2014/main" id="{3A89229C-BFC2-9337-5C50-431179C06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88D6630-BD6C-172E-335A-3B5047F16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D5A7A37-34C4-FA4F-A3A2-C236ABA62590}" type="datetime1">
              <a:rPr lang="en-IN" smtClean="0"/>
              <a:t>07/01/26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9B7A954-D7D7-73BF-34E0-23AAB41C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70F56E3-7338-2ED1-1E2B-D0D55E46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39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3696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B22D2679-04C6-24CD-2701-35762DE2E0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C127784-26B7-0FF6-43C2-F15D9A2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01532C2-FFCF-A54D-8B8D-87AA51D6E26E}" type="datetime1">
              <a:rPr lang="en-IN" smtClean="0"/>
              <a:t>07/01/26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19F07C-9226-5723-49C1-DE98223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27CE5CC-8724-B7C2-BA36-A8B7E12C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2"/>
            <a:ext cx="4038600" cy="5035163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3" name="Text Field 2">
            <a:extLst>
              <a:ext uri="{FF2B5EF4-FFF2-40B4-BE49-F238E27FC236}">
                <a16:creationId xmlns:a16="http://schemas.microsoft.com/office/drawing/2014/main" id="{BF8E09CA-0206-BA13-3DBD-12C1E4BCA6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82CD3FE-659D-DC6F-56F5-3B7D090F9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61166A-B8C3-7E44-9E0B-57440C73459A}" type="datetime1">
              <a:rPr lang="en-IN" smtClean="0"/>
              <a:t>07/01/26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82ED3E-E695-D609-4790-99BF0349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B352E86-6BCD-162D-72CA-115B5EF7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  </a:t>
            </a:r>
          </a:p>
          <a:p>
            <a:pPr lvl="0"/>
            <a:endParaRPr lang="en-US"/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1094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396F77-B443-AF85-DCBD-FEFCD183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13E5-A38D-AFCD-22C1-51EC1E98DC1C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FCF12BA-67E9-14BB-23BB-43D5371F0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dirty="0"/>
              <a:t>Use an achromatic (Black and White) image.</a:t>
            </a:r>
          </a:p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06781-905F-D5AF-D39C-341872C8C7E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BEE7B-C92E-476D-18DC-242A1140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3"/>
            <a:ext cx="4038600" cy="503516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CDD0E0C6-69CB-1F74-3BE5-5969ABF597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DF3DB55-D540-5C9C-22A2-15E92CE0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14CE75F9-5F18-D145-B8E5-40157CB124B5}" type="datetime1">
              <a:rPr lang="en-IN" smtClean="0"/>
              <a:t>07/01/26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7C5AC8-7171-BFA0-0DD2-4199A2C5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FF0B078-4AA3-059F-5695-75AD9E557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4EB18-A623-BB74-2D94-6DDEA71C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7A4B724-3F68-1173-CD32-3B93A2B3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D5F9EB3-E374-C94B-8FB9-0B1954648B44}" type="datetime1">
              <a:rPr lang="en-IN" smtClean="0"/>
              <a:t>07/01/26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FF5E7B-A940-77F8-1146-6FAC1A23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93AA576-3857-17CA-F5C1-EA88F0E9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146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80718F-31E3-07DC-C0AB-E8ABA8D2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431E-0113-7B09-096A-A46D22C687D2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85F02-8902-6EEF-2B70-F58FF86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DEE7BD08-7ACB-9C43-AE8C-07633C89D4B0}" type="datetime1">
              <a:rPr lang="en-IN" smtClean="0"/>
              <a:t>07/01/26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6217B59-76C3-9C07-F43D-EC984F16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771A26A-B34E-A2AC-1CAA-E9B29568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3B389F-8F2B-0640-9710-E8F90DF9E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FBC7E92-449A-7545-B500-1C489AFD568E}" type="datetime1">
              <a:rPr lang="en-IN" smtClean="0"/>
              <a:t>07/01/26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64B8B4-7199-A2DC-A4CC-108C56CB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D7E47-5864-03B8-760A-15A5C134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66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37B93-D812-A21F-9B5C-084C9348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C347BFE-8C77-24AA-8BC1-32D1A32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EAEFC63-3930-9043-84F5-8E4DA7BA390E}" type="datetime1">
              <a:rPr lang="en-IN" smtClean="0"/>
              <a:t>07/01/26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2346D2-3B36-3CEF-F81F-D12D19A7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B64181-F35C-97B2-AEC0-E1E0A6AF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336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5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645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6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19" y="136525"/>
            <a:ext cx="1161607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20" y="1521884"/>
            <a:ext cx="5710936" cy="4582456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9" y="999320"/>
            <a:ext cx="1161607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10936" cy="4581525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1128F2C-3CDC-E60C-73F7-6BE026B0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A01ECE-88AF-BA4F-97D9-BC26E7B576AD}" type="datetime1">
              <a:rPr lang="en-IN" smtClean="0"/>
              <a:t>07/01/26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41DADD-779F-D913-AFBD-70960C54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4F04F20-8727-B364-1D6F-96604416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5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5" y="3350664"/>
            <a:ext cx="10562120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AE41911-3C6D-BFBE-3A5D-1715F8FF4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4" y="1491243"/>
            <a:ext cx="10562120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2D0087-D508-63A2-3930-3AA888C20B72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C9D71-6C76-AF3D-7DCB-4AA78E53F9F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35D67-5610-ABD8-9116-0887110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sp>
        <p:nvSpPr>
          <p:cNvPr id="3" name="Text Field">
            <a:extLst>
              <a:ext uri="{FF2B5EF4-FFF2-40B4-BE49-F238E27FC236}">
                <a16:creationId xmlns:a16="http://schemas.microsoft.com/office/drawing/2014/main" id="{D2001992-F34E-245D-27AF-7470FE942D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119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28393427-B63B-9CAA-EAC2-214B4E5F08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119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</p:spTree>
    <p:extLst>
      <p:ext uri="{BB962C8B-B14F-4D97-AF65-F5344CB8AC3E}">
        <p14:creationId xmlns:p14="http://schemas.microsoft.com/office/powerpoint/2010/main" val="1719965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231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231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04054" cy="458152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50EA-255A-7771-F638-B0C71E4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F1A3ED8-9826-1773-31FA-A47A50BF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34ED39E-8215-D74B-A410-CCDAED26A2E0}" type="datetime1">
              <a:rPr lang="en-IN" smtClean="0"/>
              <a:t>07/01/26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F4BFEA-8246-819B-99F7-9AB43DF7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2E33854-74AB-E582-9CC6-75D0CC4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999320"/>
            <a:ext cx="115830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38A0614-12AD-550B-362E-3DEE4BEB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71C8C27-D4AB-1E4E-9F9A-173CFDAAB2B8}" type="datetime1">
              <a:rPr lang="en-IN" smtClean="0"/>
              <a:t>07/01/26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50100D5-4FED-8454-9F6F-6FAC8A530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26C210-487B-ECA9-50E7-8E741E76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3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999320"/>
            <a:ext cx="116084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904B3ED-9CCB-B161-3E83-4D20B508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7DC613CD-768B-5D42-8696-2A4D7759EA5B}" type="datetime1">
              <a:rPr lang="en-IN" smtClean="0"/>
              <a:t>07/01/26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AC9FC4-1541-DF76-87A1-596E6126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E33C57B-6A45-49EA-7128-DE5C5110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115830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5830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150C29B-DE55-AFC1-8760-DD708E6CB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4C99442-DD19-D142-8C24-36BE3BE55143}" type="datetime1">
              <a:rPr lang="en-IN" smtClean="0"/>
              <a:t>07/01/26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E2E098-B964-09AA-93E9-BA4E4C8B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118279-37AB-1FE7-3634-F3697B6F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751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1521884"/>
            <a:ext cx="116084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84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B1822-3877-4DCB-567A-2B6E75230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13C7C72-5520-5B4A-947C-C11A9D1F8B76}" type="datetime1">
              <a:rPr lang="en-IN" smtClean="0"/>
              <a:t>07/01/26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327621-E31E-2832-69BD-378B2D91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E25109E-CCF8-0B7A-2BBC-3062BE44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0" y="136525"/>
            <a:ext cx="116091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CB9417E-1894-4C43-7ACF-78C5476A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9D4FC66-E7E6-F240-8778-87DB69BDB4C8}" type="datetime1">
              <a:rPr lang="en-IN" smtClean="0"/>
              <a:t>07/01/26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B5214CB-E216-C328-893B-801A9792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D57D9EA-78C1-CD49-011E-C6BD77ECB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9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7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EC874B-AF88-6AEA-AD31-3F7B895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20CB259-E108-7C6B-2A5F-C8F0BB54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BEC2823-C07B-9249-8582-D9C5B0221DB2}" type="datetime1">
              <a:rPr lang="en-IN" smtClean="0"/>
              <a:t>07/01/26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3CC21B3-9507-32B2-D949-3943B333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58F9F10-AB39-70C1-54E0-45B4CE41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A0E221A-274B-9DFC-835D-86A72E429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AE1FC6D8-6203-C300-5006-6D63DECA95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A5CB51A1-D152-2CA9-61C0-4927BABA42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884D1A-50A7-1C9C-F5FE-EEAB6E9E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D856DD9-43C6-924C-A493-B12499DA4DFE}" type="datetime1">
              <a:rPr lang="en-IN" smtClean="0"/>
              <a:t>07/01/26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D34447-BB10-24E4-AB29-647BDC99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F786AEC-0D33-A959-1033-E96E8822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2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6E7555-1729-D407-BB8A-A6B6431FC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F3CC044-4BC7-F2EC-43A6-B2DA844467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A0BB78D7-7A41-9C94-84F2-BF7D89D2F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DAD576CC-6A40-B25E-3D2A-A079E5E62E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4D4DC7-BAB0-3835-12C9-51D60790A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F668B-DCBD-3769-792E-9527EEB1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70F9-C69E-EC14-AB80-5DD8B96C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8C7FE5EB-61D7-6D40-A09E-9261F493CA36}" type="datetime1">
              <a:rPr lang="en-IN" smtClean="0"/>
              <a:t>07/01/26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F42970-D419-B3A0-6023-90B910205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3B32E0F-ED72-087E-8744-7681451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Field">
            <a:extLst>
              <a:ext uri="{FF2B5EF4-FFF2-40B4-BE49-F238E27FC236}">
                <a16:creationId xmlns:a16="http://schemas.microsoft.com/office/drawing/2014/main" id="{E85C913E-C097-BCA7-31A9-F1EAFA37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54B7760-F474-8837-8BDD-25E809D927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93FDAE70-8211-D311-EB22-282D2750E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4525D087-9F6F-29D5-333F-E1457DDC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4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Column Page Heading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401C-A9BB-F0BA-6DBB-BB775D2FA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13DBBF-0F86-5D4E-A13C-956D15288D9A}" type="datetime1">
              <a:rPr lang="en-IN" smtClean="0"/>
              <a:t>07/01/26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3A832F-060B-CB1D-F71C-DE57F31A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24F5CC-DE36-3FAC-5A6E-A5E3FA46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Field">
            <a:extLst>
              <a:ext uri="{FF2B5EF4-FFF2-40B4-BE49-F238E27FC236}">
                <a16:creationId xmlns:a16="http://schemas.microsoft.com/office/drawing/2014/main" id="{81CC58E5-5969-846D-CE77-10D276EB98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888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2D0F704B-92CC-2861-2FAB-4786FC12C4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888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3"/>
            <a:ext cx="10562888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79942AA-0DA8-0AD9-F59B-D8E7D3030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2"/>
            <a:ext cx="10562888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6AFB0-6487-C2E5-F6AC-16906EA9644D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95B95-A350-723A-65FB-32470F8AEE9A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981E6-D399-2779-98AC-CAC7F01F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5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EAE9-A6F3-8F9C-EE28-B140B07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Page Heading</a:t>
            </a:r>
            <a:endParaRPr lang="en-IN" dirty="0"/>
          </a:p>
        </p:txBody>
      </p:sp>
      <p:sp>
        <p:nvSpPr>
          <p:cNvPr id="2" name="Text Field">
            <a:extLst>
              <a:ext uri="{FF2B5EF4-FFF2-40B4-BE49-F238E27FC236}">
                <a16:creationId xmlns:a16="http://schemas.microsoft.com/office/drawing/2014/main" id="{1AE6274C-BF7C-9EA2-1FE2-8F8D03594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624AD0E4-63B1-E6A5-8474-9C37EAF62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EF0BF6F8-A5B8-66DD-D026-73DC0C3FA6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4EE261D8-3427-32B2-DD6F-402337471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FF2E9A-70BC-B781-C095-8FAF2191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AF51D98-5AAE-A54B-A76B-44FAE1B8B3BB}" type="datetime1">
              <a:rPr lang="en-IN" smtClean="0"/>
              <a:t>07/01/26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C2A89-9488-A1E9-1DB5-750CA72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7B05DF-9672-1386-CE5B-404ACD6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522EE-8D63-C454-2564-2A0D5883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07C25F-27C5-7FEF-6FF7-9BB7CFF5D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792A8152-C4C0-077E-DE60-4716EB07B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28798327-FB9D-DB58-C60A-DBEF7C7770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3EDA-78C1-2843-D7B2-8434F37D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2027F3-0C4D-E447-BF63-066A174FE035}" type="datetime1">
              <a:rPr lang="en-IN" smtClean="0"/>
              <a:t>07/01/26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8DF6-576D-7BB4-BBEC-0C31714E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E99DC2D-ACE5-4FC8-8562-43A58C34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EA7A5-E2C2-C341-86CC-6FD2FB9499FF}"/>
              </a:ext>
            </a:extLst>
          </p:cNvPr>
          <p:cNvCxnSpPr/>
          <p:nvPr userDrawn="1"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388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38E674-CD43-B882-4762-B3682C162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937669F2-740F-B841-9637-033C4A1C1E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B911C-0181-8ECE-036B-E26D615D18DC}"/>
              </a:ext>
            </a:extLst>
          </p:cNvPr>
          <p:cNvCxnSpPr/>
          <p:nvPr/>
        </p:nvCxnSpPr>
        <p:spPr>
          <a:xfrm>
            <a:off x="838200" y="346237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ACB72F-CAA7-3B1A-60EE-935168D253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1805-0E6D-D9C8-344C-B0C0B693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1A6CACE-385B-1A65-A3D4-87E7F2092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7B6A57E-C523-3546-A76F-3108A94347D0}" type="datetime1">
              <a:rPr lang="en-IN" smtClean="0"/>
              <a:t>07/01/26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A57541-55DF-B264-9B9A-5EB684E7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5063A2F-13C9-C9A3-EA9A-F9E1A6EC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E947FB-B1FC-9439-36C5-4AD2ADEFC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Field 1">
            <a:extLst>
              <a:ext uri="{FF2B5EF4-FFF2-40B4-BE49-F238E27FC236}">
                <a16:creationId xmlns:a16="http://schemas.microsoft.com/office/drawing/2014/main" id="{7E936611-ED13-57F5-A015-6A893A9F7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4467E949-1FA6-BBCA-6703-776E4B2EEE4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Field 1">
            <a:extLst>
              <a:ext uri="{FF2B5EF4-FFF2-40B4-BE49-F238E27FC236}">
                <a16:creationId xmlns:a16="http://schemas.microsoft.com/office/drawing/2014/main" id="{6D0BAF92-52E7-8A4F-4CC0-164410EAE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8BA9EBD-51BA-BF5C-4840-F6DE96F8FE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Field 1">
            <a:extLst>
              <a:ext uri="{FF2B5EF4-FFF2-40B4-BE49-F238E27FC236}">
                <a16:creationId xmlns:a16="http://schemas.microsoft.com/office/drawing/2014/main" id="{E42FFFE4-DC11-F22A-6361-BB357B62FD3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63CE582-410C-7F14-9999-35ACE1F671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Field 1">
            <a:extLst>
              <a:ext uri="{FF2B5EF4-FFF2-40B4-BE49-F238E27FC236}">
                <a16:creationId xmlns:a16="http://schemas.microsoft.com/office/drawing/2014/main" id="{A7CB04A4-4169-2423-C0E4-959B0B0376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5F8CDA-0213-56B6-F2ED-810A7878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523ABA-4015-024A-80C2-9FF67AC981BF}" type="datetime1">
              <a:rPr lang="en-IN" smtClean="0"/>
              <a:t>07/01/26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8633E1-DF5D-44BC-2870-C083CBA2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7230544-75EB-57C2-A0CB-8A540766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5604496B-C882-6BA3-E669-3AEB4A99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9F4D6B-3E89-990F-FA14-DD1E0AD61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FDD121A8-AD97-EB24-3FBA-0ED92647D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Field 1">
            <a:extLst>
              <a:ext uri="{FF2B5EF4-FFF2-40B4-BE49-F238E27FC236}">
                <a16:creationId xmlns:a16="http://schemas.microsoft.com/office/drawing/2014/main" id="{EE618C61-A3EC-0A7D-5AEC-322DC6A1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9F20F3B6-50DD-32D4-6599-34D4921860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Field 1">
            <a:extLst>
              <a:ext uri="{FF2B5EF4-FFF2-40B4-BE49-F238E27FC236}">
                <a16:creationId xmlns:a16="http://schemas.microsoft.com/office/drawing/2014/main" id="{170711FB-6675-D9C6-A984-7A66AC1E87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48B18-3109-E6AA-D983-BB5AC75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AF8AD7BA-4473-DFB7-A434-E9853EB8F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Field 1">
            <a:extLst>
              <a:ext uri="{FF2B5EF4-FFF2-40B4-BE49-F238E27FC236}">
                <a16:creationId xmlns:a16="http://schemas.microsoft.com/office/drawing/2014/main" id="{C9B3F52B-F802-2191-FC65-03CF3C5021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56B95CEB-93E1-5C2A-BC8D-F52B353074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Field 1">
            <a:extLst>
              <a:ext uri="{FF2B5EF4-FFF2-40B4-BE49-F238E27FC236}">
                <a16:creationId xmlns:a16="http://schemas.microsoft.com/office/drawing/2014/main" id="{1C83DCAA-B39B-3D56-7320-A4E214A4B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7B4F-D151-942F-D739-F8A38ED0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09666A9-76AC-B246-A286-A38FB9699650}" type="datetime1">
              <a:rPr lang="en-IN" smtClean="0"/>
              <a:t>07/01/26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0D6551-1BBB-A195-9324-ED971D54D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BD8005-242A-63B2-545D-EA842BAD6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9860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A13E-3D98-2656-DD00-80F872E7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5" y="289847"/>
            <a:ext cx="1434009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301D8-F534-119F-4D30-81CCE5BE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5"/>
            <a:ext cx="2860015" cy="1390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2F866-D65A-9130-8068-32F4BF925CF5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11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FC5F-7E0F-72F0-5BDA-AEB277B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6"/>
            <a:ext cx="2860015" cy="1390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EC13E-23E4-3DA9-9109-8CDA42381A30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9E1-CD64-FA21-4F21-306A761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1E617-6865-74B1-4743-79FB9C2D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7650" y="6265022"/>
            <a:ext cx="1536700" cy="365125"/>
          </a:xfrm>
          <a:prstGeom prst="rect">
            <a:avLst/>
          </a:prstGeom>
        </p:spPr>
        <p:txBody>
          <a:bodyPr/>
          <a:lstStyle/>
          <a:p>
            <a:fld id="{F53A4EE4-D389-0347-A1A5-3AE03D54444E}" type="datetime1">
              <a:rPr lang="en-IN" smtClean="0"/>
              <a:t>07/01/26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20F1-F9F7-356C-232C-F7A9A202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01" y="6265022"/>
            <a:ext cx="49302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81C9-FD89-D7E6-4C98-8303C85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393" y="6265022"/>
            <a:ext cx="3697607" cy="365125"/>
          </a:xfrm>
          <a:prstGeom prst="rect">
            <a:avLst/>
          </a:prstGeom>
        </p:spPr>
        <p:txBody>
          <a:bodyPr/>
          <a:lstStyle/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9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7E20F9-5C58-FEE6-BB2C-145423A1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2676DC0-512E-E845-B704-68CCE93BA95E}" type="datetime1">
              <a:rPr lang="en-IN" smtClean="0"/>
              <a:t>07/01/26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ED59CB-A177-6F59-A971-11B093A4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EF0FC79-2C5D-6B9D-2613-41ADA37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EEC96-28CA-D595-FBED-5EEBDE36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3137A2E-0615-457B-86FF-CDC10690B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A6FC611-1F54-BD42-AA99-0A7D830B5926}" type="datetime1">
              <a:rPr lang="en-IN" smtClean="0"/>
              <a:t>07/01/26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C1237BB-C1EB-F76C-78E9-5E774BB4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DB430C7-93CF-DEBD-CA30-5A192BE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1DF7D624-0DB1-0A8B-264E-3EB95F542D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7D3C9C2C-FD3D-E07A-4A01-87E1518312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70BB182-C2A8-6385-6C04-EEE1CF8532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D71A5440-FD48-6A6D-AB37-93D3374FE1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1" name="Number">
            <a:extLst>
              <a:ext uri="{FF2B5EF4-FFF2-40B4-BE49-F238E27FC236}">
                <a16:creationId xmlns:a16="http://schemas.microsoft.com/office/drawing/2014/main" id="{C2EE1D2C-C2D9-990E-778E-802FC5447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2" name="Text Field">
            <a:extLst>
              <a:ext uri="{FF2B5EF4-FFF2-40B4-BE49-F238E27FC236}">
                <a16:creationId xmlns:a16="http://schemas.microsoft.com/office/drawing/2014/main" id="{6D604E29-85B0-AA85-6406-7E6C1EF73D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Field">
            <a:extLst>
              <a:ext uri="{FF2B5EF4-FFF2-40B4-BE49-F238E27FC236}">
                <a16:creationId xmlns:a16="http://schemas.microsoft.com/office/drawing/2014/main" id="{37F545AD-A272-7999-9EFA-435C46C1E851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Field">
            <a:extLst>
              <a:ext uri="{FF2B5EF4-FFF2-40B4-BE49-F238E27FC236}">
                <a16:creationId xmlns:a16="http://schemas.microsoft.com/office/drawing/2014/main" id="{89FA14DB-EE62-8720-A0DD-24CEE3E4A48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Field">
            <a:extLst>
              <a:ext uri="{FF2B5EF4-FFF2-40B4-BE49-F238E27FC236}">
                <a16:creationId xmlns:a16="http://schemas.microsoft.com/office/drawing/2014/main" id="{68ED18B5-F770-C990-E7E6-980AAE8AC22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Field">
            <a:extLst>
              <a:ext uri="{FF2B5EF4-FFF2-40B4-BE49-F238E27FC236}">
                <a16:creationId xmlns:a16="http://schemas.microsoft.com/office/drawing/2014/main" id="{B1FF873D-8A75-E720-C9ED-A5D85D4A892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mber">
            <a:extLst>
              <a:ext uri="{FF2B5EF4-FFF2-40B4-BE49-F238E27FC236}">
                <a16:creationId xmlns:a16="http://schemas.microsoft.com/office/drawing/2014/main" id="{CFE33A69-D45C-38DF-4B8A-6FA275E43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Number">
            <a:extLst>
              <a:ext uri="{FF2B5EF4-FFF2-40B4-BE49-F238E27FC236}">
                <a16:creationId xmlns:a16="http://schemas.microsoft.com/office/drawing/2014/main" id="{8F78234D-9102-5A53-9110-07C2A8850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A1EB6A10-D11A-5D91-0835-AD5509405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727A6532-51B6-A7D6-81CE-9BE119CEE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32" name="Number">
            <a:extLst>
              <a:ext uri="{FF2B5EF4-FFF2-40B4-BE49-F238E27FC236}">
                <a16:creationId xmlns:a16="http://schemas.microsoft.com/office/drawing/2014/main" id="{1CC8B62E-9EC4-B69D-2805-55ECA7F8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3" name="Text Field">
            <a:extLst>
              <a:ext uri="{FF2B5EF4-FFF2-40B4-BE49-F238E27FC236}">
                <a16:creationId xmlns:a16="http://schemas.microsoft.com/office/drawing/2014/main" id="{56D60E73-2B4C-E7C7-80DB-F3BE34876CD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7BBD9A69-46A4-5F64-35C8-8D8EB71D5F6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Field">
            <a:extLst>
              <a:ext uri="{FF2B5EF4-FFF2-40B4-BE49-F238E27FC236}">
                <a16:creationId xmlns:a16="http://schemas.microsoft.com/office/drawing/2014/main" id="{FC530A46-EC6B-3AE6-DA01-15665ABA8D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Field">
            <a:extLst>
              <a:ext uri="{FF2B5EF4-FFF2-40B4-BE49-F238E27FC236}">
                <a16:creationId xmlns:a16="http://schemas.microsoft.com/office/drawing/2014/main" id="{99F7144B-1CCC-A852-4BB3-A5DCE33D02D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Field">
            <a:extLst>
              <a:ext uri="{FF2B5EF4-FFF2-40B4-BE49-F238E27FC236}">
                <a16:creationId xmlns:a16="http://schemas.microsoft.com/office/drawing/2014/main" id="{1D3F3FE3-C511-62B8-87A2-31A72A37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A363FA2-0C64-FC7E-8C0F-82572091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6F2FF2-B36B-2243-88B9-0FEA0112CD11}" type="datetime1">
              <a:rPr lang="en-IN" smtClean="0"/>
              <a:t>07/01/26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5A1D0B2-D968-CA0A-BBCC-1CDB5FD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45FD76-298C-EB29-6B6D-239CCF3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37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11D5AF-6774-E5B3-03AB-98547EF9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16" name="Number">
            <a:extLst>
              <a:ext uri="{FF2B5EF4-FFF2-40B4-BE49-F238E27FC236}">
                <a16:creationId xmlns:a16="http://schemas.microsoft.com/office/drawing/2014/main" id="{7F5A376C-0653-2BE5-B86E-CFE509AF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38" name="Number">
            <a:extLst>
              <a:ext uri="{FF2B5EF4-FFF2-40B4-BE49-F238E27FC236}">
                <a16:creationId xmlns:a16="http://schemas.microsoft.com/office/drawing/2014/main" id="{95346583-5A39-1C3E-55E5-B90C1A2A52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39" name="Number">
            <a:extLst>
              <a:ext uri="{FF2B5EF4-FFF2-40B4-BE49-F238E27FC236}">
                <a16:creationId xmlns:a16="http://schemas.microsoft.com/office/drawing/2014/main" id="{629C11EB-79DF-3F50-DEEA-4C4B31EF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0" name="Number">
            <a:extLst>
              <a:ext uri="{FF2B5EF4-FFF2-40B4-BE49-F238E27FC236}">
                <a16:creationId xmlns:a16="http://schemas.microsoft.com/office/drawing/2014/main" id="{A1C89579-178F-A41A-E6B4-3E2578D4B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1" name="Number">
            <a:extLst>
              <a:ext uri="{FF2B5EF4-FFF2-40B4-BE49-F238E27FC236}">
                <a16:creationId xmlns:a16="http://schemas.microsoft.com/office/drawing/2014/main" id="{2A87AE77-2656-5747-7102-8D1A7A30B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2" name="Text Field">
            <a:extLst>
              <a:ext uri="{FF2B5EF4-FFF2-40B4-BE49-F238E27FC236}">
                <a16:creationId xmlns:a16="http://schemas.microsoft.com/office/drawing/2014/main" id="{78B99312-69EF-B2EE-FB26-FCA15B553A6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Field">
            <a:extLst>
              <a:ext uri="{FF2B5EF4-FFF2-40B4-BE49-F238E27FC236}">
                <a16:creationId xmlns:a16="http://schemas.microsoft.com/office/drawing/2014/main" id="{76DFA092-646E-6C50-2512-8614D929BA1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Field">
            <a:extLst>
              <a:ext uri="{FF2B5EF4-FFF2-40B4-BE49-F238E27FC236}">
                <a16:creationId xmlns:a16="http://schemas.microsoft.com/office/drawing/2014/main" id="{8F9760D4-56FF-29AA-D998-B5CE6B950B7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Field">
            <a:extLst>
              <a:ext uri="{FF2B5EF4-FFF2-40B4-BE49-F238E27FC236}">
                <a16:creationId xmlns:a16="http://schemas.microsoft.com/office/drawing/2014/main" id="{002D07B3-487C-AA80-1634-04BF53ABE07E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Field">
            <a:extLst>
              <a:ext uri="{FF2B5EF4-FFF2-40B4-BE49-F238E27FC236}">
                <a16:creationId xmlns:a16="http://schemas.microsoft.com/office/drawing/2014/main" id="{BA5DC80F-4BCF-D2D0-4549-5CDAAAB5E7D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Number">
            <a:extLst>
              <a:ext uri="{FF2B5EF4-FFF2-40B4-BE49-F238E27FC236}">
                <a16:creationId xmlns:a16="http://schemas.microsoft.com/office/drawing/2014/main" id="{AF6A8DE6-E8B4-3FC8-CE3E-C75B39253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Number">
            <a:extLst>
              <a:ext uri="{FF2B5EF4-FFF2-40B4-BE49-F238E27FC236}">
                <a16:creationId xmlns:a16="http://schemas.microsoft.com/office/drawing/2014/main" id="{3EF4DC76-8D0E-D3E0-9510-09A30D5C8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49" name="Number">
            <a:extLst>
              <a:ext uri="{FF2B5EF4-FFF2-40B4-BE49-F238E27FC236}">
                <a16:creationId xmlns:a16="http://schemas.microsoft.com/office/drawing/2014/main" id="{26F5ABAE-F853-2F4D-9283-FDCD7E588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50" name="Number">
            <a:extLst>
              <a:ext uri="{FF2B5EF4-FFF2-40B4-BE49-F238E27FC236}">
                <a16:creationId xmlns:a16="http://schemas.microsoft.com/office/drawing/2014/main" id="{C5B72123-D622-BFE2-BA7A-5F786FAB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80ADA728-901F-8123-7DB8-B9EE46B90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2" name="Text Field">
            <a:extLst>
              <a:ext uri="{FF2B5EF4-FFF2-40B4-BE49-F238E27FC236}">
                <a16:creationId xmlns:a16="http://schemas.microsoft.com/office/drawing/2014/main" id="{66F5B3B9-2490-BA45-4CE9-B0826C2A939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Field">
            <a:extLst>
              <a:ext uri="{FF2B5EF4-FFF2-40B4-BE49-F238E27FC236}">
                <a16:creationId xmlns:a16="http://schemas.microsoft.com/office/drawing/2014/main" id="{DA20DC8E-2884-D63A-686D-90F4C9A3D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Field">
            <a:extLst>
              <a:ext uri="{FF2B5EF4-FFF2-40B4-BE49-F238E27FC236}">
                <a16:creationId xmlns:a16="http://schemas.microsoft.com/office/drawing/2014/main" id="{0A669F45-A30D-0525-7003-FAD856CEE90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Field">
            <a:extLst>
              <a:ext uri="{FF2B5EF4-FFF2-40B4-BE49-F238E27FC236}">
                <a16:creationId xmlns:a16="http://schemas.microsoft.com/office/drawing/2014/main" id="{CDCEB97F-CD5D-C9EB-3E37-236D310502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Field">
            <a:extLst>
              <a:ext uri="{FF2B5EF4-FFF2-40B4-BE49-F238E27FC236}">
                <a16:creationId xmlns:a16="http://schemas.microsoft.com/office/drawing/2014/main" id="{20275A8C-BC18-3576-A038-5C76BB7D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7CE494-FB26-7392-73E2-721ED8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14B39F0-5715-FD47-A4EF-E41FEF8ED35A}" type="datetime1">
              <a:rPr lang="en-IN" smtClean="0"/>
              <a:t>07/01/26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A3A1BA-A4CD-D6A0-C9AB-6B07B327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B507CD3-05E9-E883-A976-0423603E6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522DB2-A6D7-806C-75D8-49B70E0B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E4E0D7-8366-E6DB-A9B2-45A9B76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CFADCB-D60C-2B4B-9EB7-C1BEFB4D930D}" type="datetime1">
              <a:rPr lang="en-IN" smtClean="0"/>
              <a:t>07/01/26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033D-16D3-AEE7-A7EB-BB147F19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00C7632-7D52-A450-C88E-15F4CE4F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9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96098-D156-112D-6D4C-EDCECC71ED03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1515-1E09-0B63-2CB4-AAEB9F7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6525"/>
            <a:ext cx="11609196" cy="6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IN" dirty="0"/>
              <a:t>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3F9-71D2-473B-72FA-EAA0A98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02" y="996948"/>
            <a:ext cx="11609196" cy="51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6F89-FF2E-F732-10D7-460CAAAFC6E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7BFD7-9654-5EEE-F317-3A00CDD5ED22}"/>
              </a:ext>
            </a:extLst>
          </p:cNvPr>
          <p:cNvCxnSpPr/>
          <p:nvPr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97F7C2-60BD-763D-4155-665301720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B5C71E-6E57-D842-B052-2210E7AB9018}" type="datetime1">
              <a:rPr lang="en-IN" smtClean="0"/>
              <a:t>07/01/26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09FF78-63D5-BF06-B8C1-E034B714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0AB6323A-24B0-309B-D530-EA5BABD7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B973-1022-8AC7-FE11-FC362A810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9344" y="5054933"/>
            <a:ext cx="5536655" cy="10519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An agent-led banking solution that operationalizes agent networks as structured, enterprise-grade banking channels, overcoming infrastructure and connectivity limitations in underserved regions.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3EBD-9F3C-B93A-9178-A417C9B509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9344" y="4722454"/>
            <a:ext cx="5536655" cy="266291"/>
          </a:xfrm>
        </p:spPr>
        <p:txBody>
          <a:bodyPr/>
          <a:lstStyle/>
          <a:p>
            <a:r>
              <a:rPr lang="en-US" dirty="0">
                <a:latin typeface="+mj-lt"/>
              </a:rPr>
              <a:t>Innovation in Fintech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2064-B9DB-D9FD-9EF3-54ED3ADAA5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N" dirty="0"/>
              <a:t>Turning Agent Networks Into Real Banking Infrastructure</a:t>
            </a:r>
            <a:endParaRPr lang="en-US" sz="2000" dirty="0"/>
          </a:p>
        </p:txBody>
      </p:sp>
      <p:pic>
        <p:nvPicPr>
          <p:cNvPr id="10" name="Picture Placeholder 9" descr="A person pointing at a touch screen&#10;&#10;AI-generated content may be incorrect.">
            <a:extLst>
              <a:ext uri="{FF2B5EF4-FFF2-40B4-BE49-F238E27FC236}">
                <a16:creationId xmlns:a16="http://schemas.microsoft.com/office/drawing/2014/main" id="{017DBEAA-9BA9-6BED-E116-9808FB4CA0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676" r="9676"/>
          <a:stretch>
            <a:fillRect/>
          </a:stretch>
        </p:blipFill>
        <p:spPr>
          <a:xfrm>
            <a:off x="6438900" y="0"/>
            <a:ext cx="553085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D685A70-5A1B-ACD2-20E4-BE45708E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44" y="1491243"/>
            <a:ext cx="5689056" cy="1722895"/>
          </a:xfrm>
        </p:spPr>
        <p:txBody>
          <a:bodyPr/>
          <a:lstStyle/>
          <a:p>
            <a:r>
              <a:rPr lang="en-IN" dirty="0" err="1"/>
              <a:t>Appzillon</a:t>
            </a:r>
            <a:r>
              <a:rPr lang="en-IN" dirty="0"/>
              <a:t> </a:t>
            </a:r>
            <a:r>
              <a:rPr lang="en-IN" dirty="0" err="1"/>
              <a:t>MicroATM</a:t>
            </a:r>
            <a:endParaRPr lang="en-US" sz="3600" dirty="0"/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121C4B00-2726-8C91-F78C-3F66A1EC1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676" r="9676"/>
          <a:stretch/>
        </p:blipFill>
        <p:spPr>
          <a:xfrm>
            <a:off x="6438900" y="0"/>
            <a:ext cx="5530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53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2BECF-36E0-92DB-62DC-F39B4064C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0758" y="3249324"/>
            <a:ext cx="5870448" cy="1577502"/>
          </a:xfrm>
        </p:spPr>
        <p:txBody>
          <a:bodyPr/>
          <a:lstStyle/>
          <a:p>
            <a:r>
              <a:rPr lang="en-IN" dirty="0" err="1"/>
              <a:t>Appzillon</a:t>
            </a:r>
            <a:r>
              <a:rPr lang="en-IN" dirty="0"/>
              <a:t> Agent Banking Solutions delivers a structural innovation in financial infrastructure by enabling regulated, full-service banking through distributed agent networks that operate reliably even in limited connectivity conditions. This transforms how institutions extend banking services into previously unreachable regions.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Write to us at </a:t>
            </a:r>
            <a:r>
              <a:rPr lang="en-US" b="1" dirty="0" err="1">
                <a:solidFill>
                  <a:schemeClr val="accent1"/>
                </a:solidFill>
              </a:rPr>
              <a:t>marketing@i-exceed.com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A9B-C65E-E524-5921-A8FF5A877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9136" y="2412317"/>
            <a:ext cx="4747846" cy="618566"/>
          </a:xfrm>
        </p:spPr>
        <p:txBody>
          <a:bodyPr/>
          <a:lstStyle/>
          <a:p>
            <a:r>
              <a:rPr lang="en-US" dirty="0"/>
              <a:t>Turning Innovation into Real, Scalable Banking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6C8-280C-0CD8-63DD-9ED95C7E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4658" y="1903640"/>
            <a:ext cx="2987038" cy="298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3E499-294A-6CCF-27B9-B5C014C27B8F}"/>
              </a:ext>
            </a:extLst>
          </p:cNvPr>
          <p:cNvSpPr txBox="1"/>
          <p:nvPr/>
        </p:nvSpPr>
        <p:spPr>
          <a:xfrm>
            <a:off x="7522465" y="5100991"/>
            <a:ext cx="30114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get in touch with us</a:t>
            </a:r>
          </a:p>
        </p:txBody>
      </p:sp>
    </p:spTree>
    <p:extLst>
      <p:ext uri="{BB962C8B-B14F-4D97-AF65-F5344CB8AC3E}">
        <p14:creationId xmlns:p14="http://schemas.microsoft.com/office/powerpoint/2010/main" val="232584489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96080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1FD-306C-3418-23AB-1DB5BB4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Usable Banking is Not Universal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D35B-9B39-C1BF-A57E-35CCBE053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07/01/26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DA27-0E2A-8C40-AAB6-EAB406EE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99D9-93D9-2DBA-5796-EEB35106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CD0FBB-D6D8-D4DF-224C-0D95FF31C58F}"/>
              </a:ext>
            </a:extLst>
          </p:cNvPr>
          <p:cNvSpPr txBox="1"/>
          <p:nvPr/>
        </p:nvSpPr>
        <p:spPr>
          <a:xfrm>
            <a:off x="199833" y="1447536"/>
            <a:ext cx="63575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Access to accounts has increased globally, yet usable, regulated, dependable banking remains elusive for underserved populations where networks are weak and branches are absent.</a:t>
            </a:r>
          </a:p>
          <a:p>
            <a:endParaRPr lang="en-US" dirty="0"/>
          </a:p>
          <a:p>
            <a:r>
              <a:rPr lang="en-US" dirty="0"/>
              <a:t>Traditional digital and branch models assume connectivity and infrastructure — conditions not present in many rural or remote areas.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673C9-BFB7-5998-F9BC-5AB6236CC83D}"/>
              </a:ext>
            </a:extLst>
          </p:cNvPr>
          <p:cNvSpPr txBox="1"/>
          <p:nvPr/>
        </p:nvSpPr>
        <p:spPr>
          <a:xfrm>
            <a:off x="5931605" y="4777196"/>
            <a:ext cx="5953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Accounts opened ≠ Customers served fully</a:t>
            </a:r>
          </a:p>
          <a:p>
            <a:pPr algn="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especially for deposits, compliance, and regulated transactions.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AABF88-D8AC-4DFB-8C3B-B191C818BFBE}"/>
              </a:ext>
            </a:extLst>
          </p:cNvPr>
          <p:cNvSpPr txBox="1"/>
          <p:nvPr/>
        </p:nvSpPr>
        <p:spPr>
          <a:xfrm>
            <a:off x="186933" y="1050706"/>
            <a:ext cx="1171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The 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184315073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927B-163C-09B4-490B-4C8DAFE5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Barriers in Agent Banking Today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F91CB-DE56-1285-58CD-F120CC7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6C3BF-2340-2746-92FF-5CDD88FEE5E3}" type="datetime1">
              <a:rPr lang="en-IN" smtClean="0"/>
              <a:t>07/01/26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661A-F3E8-888E-C6E1-8C256552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066E-E65B-F59D-1B73-8B720BF6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3</a:t>
            </a:fld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65330-10A2-40F8-C9E4-59BF43FB7DB7}"/>
              </a:ext>
            </a:extLst>
          </p:cNvPr>
          <p:cNvSpPr txBox="1">
            <a:spLocks/>
          </p:cNvSpPr>
          <p:nvPr/>
        </p:nvSpPr>
        <p:spPr>
          <a:xfrm>
            <a:off x="5676824" y="57750"/>
            <a:ext cx="5640060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3F70F9-3E3B-8FF3-B79D-F1D7AAEAB6FE}"/>
              </a:ext>
            </a:extLst>
          </p:cNvPr>
          <p:cNvGrpSpPr/>
          <p:nvPr/>
        </p:nvGrpSpPr>
        <p:grpSpPr>
          <a:xfrm>
            <a:off x="533065" y="1651619"/>
            <a:ext cx="6281737" cy="3591490"/>
            <a:chOff x="6209601" y="1655045"/>
            <a:chExt cx="5906199" cy="3591490"/>
          </a:xfrm>
        </p:grpSpPr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82F9AFFF-FEB5-FA5B-D513-7E14626C0B86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D5224FEE-5E84-D42C-DB0C-3986756EBE17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55045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Connectivity Constraint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E5486334-7F25-A8AD-5D2F-72DB959DF4BB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27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16" name="Text Placeholder 7">
              <a:extLst>
                <a:ext uri="{FF2B5EF4-FFF2-40B4-BE49-F238E27FC236}">
                  <a16:creationId xmlns:a16="http://schemas.microsoft.com/office/drawing/2014/main" id="{3721308B-DEC3-5CBA-62FF-20B3761721D2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Text Placeholder 1">
              <a:extLst>
                <a:ext uri="{FF2B5EF4-FFF2-40B4-BE49-F238E27FC236}">
                  <a16:creationId xmlns:a16="http://schemas.microsoft.com/office/drawing/2014/main" id="{81A121D8-36D1-D398-3A0D-C50D0B9B2F9B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882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Depth of Service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7B68449E-223A-4794-9B01-B3D2029BE11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100395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DD1EC826-B4BA-F9C2-358A-1AE8C92DDF9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Text Placeholder 1">
              <a:extLst>
                <a:ext uri="{FF2B5EF4-FFF2-40B4-BE49-F238E27FC236}">
                  <a16:creationId xmlns:a16="http://schemas.microsoft.com/office/drawing/2014/main" id="{DF2F52F5-B301-49BB-28AD-FD1368195105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068045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Operational Control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F564991B-D5EE-9BBC-4E0D-D88840E4F595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829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3D0888-3D7E-6605-1ADD-FE1C70E1DDEF}"/>
                </a:ext>
              </a:extLst>
            </p:cNvPr>
            <p:cNvSpPr txBox="1"/>
            <p:nvPr/>
          </p:nvSpPr>
          <p:spPr>
            <a:xfrm>
              <a:off x="6724017" y="4415538"/>
              <a:ext cx="474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Traditional agent systems lack enterprise-grade orchestration and real-time supervisory controls across large agent networks.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77F211-C84E-A037-3E7D-6BA74EA0D05A}"/>
                </a:ext>
              </a:extLst>
            </p:cNvPr>
            <p:cNvSpPr txBox="1"/>
            <p:nvPr/>
          </p:nvSpPr>
          <p:spPr>
            <a:xfrm>
              <a:off x="6724017" y="3226690"/>
              <a:ext cx="454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Legacy mobile money or remittance channels lack regulated services such as deposits, compliance workflows, and audit-ready transactions.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FD5F4C-EEC5-6C6A-EAA3-B047EAFF3EF3}"/>
                </a:ext>
              </a:extLst>
            </p:cNvPr>
            <p:cNvSpPr txBox="1"/>
            <p:nvPr/>
          </p:nvSpPr>
          <p:spPr>
            <a:xfrm>
              <a:off x="6685917" y="1936327"/>
              <a:ext cx="4499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Networks in low-infrastructure zones are limited; digital sessions fail — disrupting core banking experiences.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2282C94-4F86-9D65-A3F2-6461F08F23A3}"/>
              </a:ext>
            </a:extLst>
          </p:cNvPr>
          <p:cNvSpPr txBox="1"/>
          <p:nvPr/>
        </p:nvSpPr>
        <p:spPr>
          <a:xfrm>
            <a:off x="6335486" y="4945254"/>
            <a:ext cx="516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Agent banking must go beyond simple transactions and deliver full banking utility with governance built in — a capability few solutions truly embed at scale.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A18C09-C0B5-3D0C-A22C-E403325D7CE5}"/>
              </a:ext>
            </a:extLst>
          </p:cNvPr>
          <p:cNvGrpSpPr/>
          <p:nvPr/>
        </p:nvGrpSpPr>
        <p:grpSpPr>
          <a:xfrm>
            <a:off x="7798351" y="1135029"/>
            <a:ext cx="3705721" cy="3705721"/>
            <a:chOff x="7324600" y="719035"/>
            <a:chExt cx="3705721" cy="3705721"/>
          </a:xfrm>
        </p:grpSpPr>
        <p:pic>
          <p:nvPicPr>
            <p:cNvPr id="31" name="Picture 30" descr="A group of people in a meeting&#10;&#10;AI-generated content may be incorrect.">
              <a:extLst>
                <a:ext uri="{FF2B5EF4-FFF2-40B4-BE49-F238E27FC236}">
                  <a16:creationId xmlns:a16="http://schemas.microsoft.com/office/drawing/2014/main" id="{63D9602D-9033-74A5-FC83-1BCFC6FC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4600" y="719035"/>
              <a:ext cx="3705721" cy="37057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06A643F-0A46-1C32-B135-F77121235B87}"/>
                </a:ext>
              </a:extLst>
            </p:cNvPr>
            <p:cNvSpPr/>
            <p:nvPr/>
          </p:nvSpPr>
          <p:spPr>
            <a:xfrm>
              <a:off x="7356270" y="742449"/>
              <a:ext cx="1143000" cy="1143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100D6B-7B95-B310-84A1-A9487A791E78}"/>
                </a:ext>
              </a:extLst>
            </p:cNvPr>
            <p:cNvSpPr/>
            <p:nvPr/>
          </p:nvSpPr>
          <p:spPr>
            <a:xfrm>
              <a:off x="10065233" y="3592176"/>
              <a:ext cx="702816" cy="7028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0D678BD-DE7D-ABA3-F6CF-C22AB4C7D605}"/>
                </a:ext>
              </a:extLst>
            </p:cNvPr>
            <p:cNvSpPr/>
            <p:nvPr/>
          </p:nvSpPr>
          <p:spPr>
            <a:xfrm>
              <a:off x="7422409" y="3278894"/>
              <a:ext cx="850408" cy="8504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385412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1C12-A719-ABF3-2A65-815482CD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Innovation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679FE-9534-B947-FFFA-8182138B62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07/01/26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12D71-6067-4C49-74F7-CFD8F6882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B1929-0C3D-3412-4977-8B242428F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85EBD-3485-E169-ABD2-D2F88802B05E}"/>
              </a:ext>
            </a:extLst>
          </p:cNvPr>
          <p:cNvSpPr txBox="1"/>
          <p:nvPr/>
        </p:nvSpPr>
        <p:spPr>
          <a:xfrm>
            <a:off x="186933" y="1050706"/>
            <a:ext cx="1171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Integrate, orchestrate, enable- measurable inclusion and revenue from day 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55946-20DD-322C-0854-38075080DA66}"/>
              </a:ext>
            </a:extLst>
          </p:cNvPr>
          <p:cNvSpPr txBox="1"/>
          <p:nvPr/>
        </p:nvSpPr>
        <p:spPr>
          <a:xfrm>
            <a:off x="3050177" y="1997839"/>
            <a:ext cx="69037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Innovation Thesis: </a:t>
            </a:r>
          </a:p>
          <a:p>
            <a:r>
              <a:rPr lang="en-IN" dirty="0" err="1"/>
              <a:t>Appzillon</a:t>
            </a:r>
            <a:r>
              <a:rPr lang="en-IN" dirty="0"/>
              <a:t> </a:t>
            </a:r>
            <a:r>
              <a:rPr lang="en-IN" dirty="0" err="1"/>
              <a:t>MicroATM</a:t>
            </a:r>
            <a:r>
              <a:rPr lang="en-US" dirty="0"/>
              <a:t> is engineered to enable full regulated banking operations at the last mile by treating agent networks as primary banking infrastructure — not as auxiliary access points.</a:t>
            </a:r>
          </a:p>
          <a:p>
            <a:endParaRPr lang="en-US" dirty="0"/>
          </a:p>
          <a:p>
            <a:r>
              <a:rPr lang="en-US" dirty="0"/>
              <a:t>Operational Capability: </a:t>
            </a:r>
          </a:p>
          <a:p>
            <a:r>
              <a:rPr lang="en-US" dirty="0"/>
              <a:t>Agents can perform compliance-ready onboarding, regulated transactions, and reporting even under intermittent connectivity — without sacrificing auditability or control.</a:t>
            </a:r>
          </a:p>
          <a:p>
            <a:endParaRPr lang="en-US" dirty="0"/>
          </a:p>
          <a:p>
            <a:r>
              <a:rPr lang="en-US" dirty="0"/>
              <a:t>This architectural shift ensures continuity, compliance, and enterprise governance at agent scale.</a:t>
            </a:r>
          </a:p>
        </p:txBody>
      </p:sp>
    </p:spTree>
    <p:extLst>
      <p:ext uri="{BB962C8B-B14F-4D97-AF65-F5344CB8AC3E}">
        <p14:creationId xmlns:p14="http://schemas.microsoft.com/office/powerpoint/2010/main" val="36125774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BA90-EAC1-B38F-5CAA-51C213DE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Overview: What It 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6C65-31BB-C2FF-1375-07F66C4DF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07/01/26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08C68-2C81-ECC0-5B21-00B8FA17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5BD-5DE3-2B0F-67A3-8E4995E6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E7355-5A70-8B12-C207-9D827F0B5DEA}"/>
              </a:ext>
            </a:extLst>
          </p:cNvPr>
          <p:cNvSpPr txBox="1"/>
          <p:nvPr/>
        </p:nvSpPr>
        <p:spPr>
          <a:xfrm>
            <a:off x="186933" y="1050706"/>
            <a:ext cx="1171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latin typeface="+mj-lt"/>
              </a:rPr>
              <a:t>Key Capabilities Include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895DBD5-0B60-D8A9-D796-BDBD1BA802EA}"/>
              </a:ext>
            </a:extLst>
          </p:cNvPr>
          <p:cNvSpPr txBox="1">
            <a:spLocks/>
          </p:cNvSpPr>
          <p:nvPr/>
        </p:nvSpPr>
        <p:spPr>
          <a:xfrm>
            <a:off x="1040556" y="2050560"/>
            <a:ext cx="5640060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49D33F6-A591-3619-BA0B-316B21A9AB95}"/>
              </a:ext>
            </a:extLst>
          </p:cNvPr>
          <p:cNvSpPr txBox="1">
            <a:spLocks/>
          </p:cNvSpPr>
          <p:nvPr/>
        </p:nvSpPr>
        <p:spPr>
          <a:xfrm>
            <a:off x="1148616" y="3265373"/>
            <a:ext cx="5640060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955CE8-5E29-7F4A-E410-28612D0C303A}"/>
              </a:ext>
            </a:extLst>
          </p:cNvPr>
          <p:cNvGrpSpPr/>
          <p:nvPr/>
        </p:nvGrpSpPr>
        <p:grpSpPr>
          <a:xfrm>
            <a:off x="506939" y="1760722"/>
            <a:ext cx="6281737" cy="4163615"/>
            <a:chOff x="506939" y="1845825"/>
            <a:chExt cx="6281737" cy="416361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7A48D73-76FF-FF8F-83A8-5EACD3A54CE3}"/>
                </a:ext>
              </a:extLst>
            </p:cNvPr>
            <p:cNvGrpSpPr/>
            <p:nvPr/>
          </p:nvGrpSpPr>
          <p:grpSpPr>
            <a:xfrm>
              <a:off x="506939" y="5081368"/>
              <a:ext cx="5575998" cy="928072"/>
              <a:chOff x="506939" y="5225061"/>
              <a:chExt cx="5575998" cy="928072"/>
            </a:xfrm>
          </p:grpSpPr>
          <p:sp>
            <p:nvSpPr>
              <p:cNvPr id="17" name="Text Placeholder 2">
                <a:extLst>
                  <a:ext uri="{FF2B5EF4-FFF2-40B4-BE49-F238E27FC236}">
                    <a16:creationId xmlns:a16="http://schemas.microsoft.com/office/drawing/2014/main" id="{A8F15700-126A-9E05-F85E-3C72DD1252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939" y="5270111"/>
                <a:ext cx="467927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04</a:t>
                </a:r>
              </a:p>
            </p:txBody>
          </p:sp>
          <p:sp>
            <p:nvSpPr>
              <p:cNvPr id="18" name="Text Placeholder 1">
                <a:extLst>
                  <a:ext uri="{FF2B5EF4-FFF2-40B4-BE49-F238E27FC236}">
                    <a16:creationId xmlns:a16="http://schemas.microsoft.com/office/drawing/2014/main" id="{16D70C0B-E110-6468-DC38-91AC65FDBA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8616" y="5225061"/>
                <a:ext cx="4059681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Enterprise Controls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87A8B7-358B-F58E-A5BC-53CA1D1A8F80}"/>
                  </a:ext>
                </a:extLst>
              </p:cNvPr>
              <p:cNvSpPr txBox="1"/>
              <p:nvPr/>
            </p:nvSpPr>
            <p:spPr>
              <a:xfrm>
                <a:off x="1054063" y="5568358"/>
                <a:ext cx="5028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Role-based access, audit trails, real-time performance dashboards, and agent governance mechanisms.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68609A-AD99-06F0-EE4C-A4C36908D039}"/>
                </a:ext>
              </a:extLst>
            </p:cNvPr>
            <p:cNvGrpSpPr/>
            <p:nvPr/>
          </p:nvGrpSpPr>
          <p:grpSpPr>
            <a:xfrm>
              <a:off x="506939" y="3979668"/>
              <a:ext cx="6281737" cy="932268"/>
              <a:chOff x="506939" y="3988378"/>
              <a:chExt cx="6281737" cy="932268"/>
            </a:xfrm>
          </p:grpSpPr>
          <p:sp>
            <p:nvSpPr>
              <p:cNvPr id="15" name="Text Placeholder 7">
                <a:extLst>
                  <a:ext uri="{FF2B5EF4-FFF2-40B4-BE49-F238E27FC236}">
                    <a16:creationId xmlns:a16="http://schemas.microsoft.com/office/drawing/2014/main" id="{048BEC71-B43C-5D09-4B4D-84E8F70B9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8616" y="4450877"/>
                <a:ext cx="5640060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B2D514A-BCBA-0F5B-BBD7-BA71F64B4AC2}"/>
                  </a:ext>
                </a:extLst>
              </p:cNvPr>
              <p:cNvGrpSpPr/>
              <p:nvPr/>
            </p:nvGrpSpPr>
            <p:grpSpPr>
              <a:xfrm>
                <a:off x="506939" y="3988378"/>
                <a:ext cx="5592110" cy="932268"/>
                <a:chOff x="506939" y="3997565"/>
                <a:chExt cx="5592110" cy="932268"/>
              </a:xfrm>
            </p:grpSpPr>
            <p:sp>
              <p:nvSpPr>
                <p:cNvPr id="14" name="Text Placeholder 2">
                  <a:extLst>
                    <a:ext uri="{FF2B5EF4-FFF2-40B4-BE49-F238E27FC236}">
                      <a16:creationId xmlns:a16="http://schemas.microsoft.com/office/drawing/2014/main" id="{33EAAFC4-F51C-4112-0810-5B267AE97DF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6939" y="4029915"/>
                  <a:ext cx="467927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/>
                    <a:t>03</a:t>
                  </a:r>
                </a:p>
              </p:txBody>
            </p:sp>
            <p:sp>
              <p:nvSpPr>
                <p:cNvPr id="16" name="Text Placeholder 1">
                  <a:extLst>
                    <a:ext uri="{FF2B5EF4-FFF2-40B4-BE49-F238E27FC236}">
                      <a16:creationId xmlns:a16="http://schemas.microsoft.com/office/drawing/2014/main" id="{D2D6DC31-1377-8520-8129-85213297EA8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48616" y="3997565"/>
                  <a:ext cx="4059681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/>
                    <a:t>Full Transaction Suite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671E831-7446-2E1E-04DF-95EFE4EA6A3D}"/>
                    </a:ext>
                  </a:extLst>
                </p:cNvPr>
                <p:cNvSpPr txBox="1"/>
                <p:nvPr/>
              </p:nvSpPr>
              <p:spPr>
                <a:xfrm>
                  <a:off x="1054063" y="4345058"/>
                  <a:ext cx="50449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Deposits, withdrawals, payments, transfers, and field-level service offerings integrated into regulated flows.</a:t>
                  </a: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4D388B-1CCF-2BEA-6B60-1F9771E278FF}"/>
                </a:ext>
              </a:extLst>
            </p:cNvPr>
            <p:cNvGrpSpPr/>
            <p:nvPr/>
          </p:nvGrpSpPr>
          <p:grpSpPr>
            <a:xfrm>
              <a:off x="506939" y="2881313"/>
              <a:ext cx="5919986" cy="928924"/>
              <a:chOff x="506939" y="2812061"/>
              <a:chExt cx="5919986" cy="928924"/>
            </a:xfrm>
          </p:grpSpPr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2EF84A87-4888-D5D9-BB20-D916C29F26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939" y="2857111"/>
                <a:ext cx="467927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02</a:t>
                </a:r>
              </a:p>
            </p:txBody>
          </p:sp>
          <p:sp>
            <p:nvSpPr>
              <p:cNvPr id="13" name="Text Placeholder 1">
                <a:extLst>
                  <a:ext uri="{FF2B5EF4-FFF2-40B4-BE49-F238E27FC236}">
                    <a16:creationId xmlns:a16="http://schemas.microsoft.com/office/drawing/2014/main" id="{B5CABFC0-C70A-4B45-6B16-D2766B9A25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8616" y="2812061"/>
                <a:ext cx="4059681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Connectivity-Aware Transactions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634ED9-061F-8B55-8FEE-A0589281D0EF}"/>
                  </a:ext>
                </a:extLst>
              </p:cNvPr>
              <p:cNvSpPr txBox="1"/>
              <p:nvPr/>
            </p:nvSpPr>
            <p:spPr>
              <a:xfrm>
                <a:off x="1054062" y="3156210"/>
                <a:ext cx="53728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Off-network mode with resync when connectivity returns — enabling continuity of transactions without data loss.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FFB509C-BC3E-84BB-F0B5-7C0319FF091D}"/>
                </a:ext>
              </a:extLst>
            </p:cNvPr>
            <p:cNvGrpSpPr/>
            <p:nvPr/>
          </p:nvGrpSpPr>
          <p:grpSpPr>
            <a:xfrm>
              <a:off x="506939" y="1845825"/>
              <a:ext cx="5879465" cy="866057"/>
              <a:chOff x="506939" y="1584565"/>
              <a:chExt cx="5879465" cy="866057"/>
            </a:xfrm>
          </p:grpSpPr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99B26696-C6C1-B1BB-AF76-1CDF92F078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542" y="1584565"/>
                <a:ext cx="5085508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Assisted Onboarding &amp; Compliance</a:t>
                </a:r>
              </a:p>
            </p:txBody>
          </p:sp>
          <p:sp>
            <p:nvSpPr>
              <p:cNvPr id="19" name="Text Placeholder 2">
                <a:extLst>
                  <a:ext uri="{FF2B5EF4-FFF2-40B4-BE49-F238E27FC236}">
                    <a16:creationId xmlns:a16="http://schemas.microsoft.com/office/drawing/2014/main" id="{E23B149B-B372-C7BC-5B93-2F10EE53F6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939" y="1612511"/>
                <a:ext cx="467927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01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ECCDF1-88C2-C09F-86A7-1A790C6CCF68}"/>
                  </a:ext>
                </a:extLst>
              </p:cNvPr>
              <p:cNvSpPr txBox="1"/>
              <p:nvPr/>
            </p:nvSpPr>
            <p:spPr>
              <a:xfrm>
                <a:off x="1013541" y="1865847"/>
                <a:ext cx="53728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Guided KYC/identity verification workflows directly at the customer location with integrated compliance checks.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8A9E773-C366-B8C7-D00B-568B07159CC6}"/>
              </a:ext>
            </a:extLst>
          </p:cNvPr>
          <p:cNvSpPr txBox="1"/>
          <p:nvPr/>
        </p:nvSpPr>
        <p:spPr>
          <a:xfrm>
            <a:off x="6738301" y="4746696"/>
            <a:ext cx="51622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1600" dirty="0" err="1">
                <a:solidFill>
                  <a:schemeClr val="accent1"/>
                </a:solidFill>
              </a:rPr>
              <a:t>Appzillon</a:t>
            </a:r>
            <a:r>
              <a:rPr lang="en-IN" sz="1600" dirty="0">
                <a:solidFill>
                  <a:schemeClr val="accent1"/>
                </a:solidFill>
              </a:rPr>
              <a:t> </a:t>
            </a:r>
            <a:r>
              <a:rPr lang="en-IN" sz="1600" dirty="0" err="1">
                <a:solidFill>
                  <a:schemeClr val="accent1"/>
                </a:solidFill>
              </a:rPr>
              <a:t>MicroATM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/>
              <a:t>is a low-code, API-first, cloud-native banking platform</a:t>
            </a:r>
            <a:r>
              <a:rPr lang="en-US" sz="1600" b="1" dirty="0"/>
              <a:t> </a:t>
            </a:r>
            <a:r>
              <a:rPr lang="en-US" sz="1600" dirty="0"/>
              <a:t>designed to extend regulated banking through distributed agents.</a:t>
            </a:r>
          </a:p>
        </p:txBody>
      </p:sp>
    </p:spTree>
    <p:extLst>
      <p:ext uri="{BB962C8B-B14F-4D97-AF65-F5344CB8AC3E}">
        <p14:creationId xmlns:p14="http://schemas.microsoft.com/office/powerpoint/2010/main" val="396995436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57A2E-2D45-B2E4-3A32-467B88DE0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075F-7CF1-116D-1303-0523962D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&amp; Integration Model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B6585-9FE0-A205-CCAF-CCFF765C6E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07/01/26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0C227-EB19-2998-EFF2-8F2C9DD1A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4788F-B0E3-235E-77FD-052477B59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93A4E-DEC9-49BE-B466-6A279BCAA8CB}"/>
              </a:ext>
            </a:extLst>
          </p:cNvPr>
          <p:cNvSpPr txBox="1"/>
          <p:nvPr/>
        </p:nvSpPr>
        <p:spPr>
          <a:xfrm>
            <a:off x="186933" y="1050706"/>
            <a:ext cx="1171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Designed for Enterprise-Scale Banking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947FF5C-9C98-3EC3-EEDF-446E74183733}"/>
              </a:ext>
            </a:extLst>
          </p:cNvPr>
          <p:cNvGrpSpPr/>
          <p:nvPr/>
        </p:nvGrpSpPr>
        <p:grpSpPr>
          <a:xfrm>
            <a:off x="146951" y="2363457"/>
            <a:ext cx="11898098" cy="3201320"/>
            <a:chOff x="111753" y="2363457"/>
            <a:chExt cx="11898098" cy="320132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C5B2437-FC70-8F58-879B-B588FE4E7341}"/>
                </a:ext>
              </a:extLst>
            </p:cNvPr>
            <p:cNvGrpSpPr/>
            <p:nvPr/>
          </p:nvGrpSpPr>
          <p:grpSpPr>
            <a:xfrm>
              <a:off x="111753" y="2386105"/>
              <a:ext cx="3838316" cy="3178672"/>
              <a:chOff x="333824" y="2386105"/>
              <a:chExt cx="3838316" cy="3178672"/>
            </a:xfrm>
          </p:grpSpPr>
          <p:sp>
            <p:nvSpPr>
              <p:cNvPr id="34" name="Shape 1">
                <a:extLst>
                  <a:ext uri="{FF2B5EF4-FFF2-40B4-BE49-F238E27FC236}">
                    <a16:creationId xmlns:a16="http://schemas.microsoft.com/office/drawing/2014/main" id="{B79CB9C3-A42E-6F3E-1936-9467423F6D2B}"/>
                  </a:ext>
                </a:extLst>
              </p:cNvPr>
              <p:cNvSpPr/>
              <p:nvPr/>
            </p:nvSpPr>
            <p:spPr>
              <a:xfrm>
                <a:off x="333824" y="2778982"/>
                <a:ext cx="3838316" cy="2785795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757B1A-EEF7-F660-FD35-2753686F31E6}"/>
                  </a:ext>
                </a:extLst>
              </p:cNvPr>
              <p:cNvSpPr txBox="1"/>
              <p:nvPr/>
            </p:nvSpPr>
            <p:spPr>
              <a:xfrm>
                <a:off x="405086" y="4061778"/>
                <a:ext cx="36957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Low-Code architecture allows banks to localize workflows and launch new products in weeks rather than months, ensuring the platform evolves with local regulations.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D83071A-D315-2DD3-BCC4-7CDED8046CAE}"/>
                  </a:ext>
                </a:extLst>
              </p:cNvPr>
              <p:cNvSpPr/>
              <p:nvPr/>
            </p:nvSpPr>
            <p:spPr>
              <a:xfrm>
                <a:off x="1772250" y="2386105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E4A574-84BA-AD58-F198-312887DCC59E}"/>
                  </a:ext>
                </a:extLst>
              </p:cNvPr>
              <p:cNvSpPr txBox="1"/>
              <p:nvPr/>
            </p:nvSpPr>
            <p:spPr>
              <a:xfrm>
                <a:off x="829131" y="3464017"/>
                <a:ext cx="28477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Low-Code Development Environment 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E7B1D8D-3C11-47AC-44DC-81358D94F2A5}"/>
                </a:ext>
              </a:extLst>
            </p:cNvPr>
            <p:cNvGrpSpPr/>
            <p:nvPr/>
          </p:nvGrpSpPr>
          <p:grpSpPr>
            <a:xfrm>
              <a:off x="4141644" y="2363457"/>
              <a:ext cx="3838316" cy="3178672"/>
              <a:chOff x="333824" y="2386105"/>
              <a:chExt cx="3838316" cy="3178672"/>
            </a:xfrm>
          </p:grpSpPr>
          <p:sp>
            <p:nvSpPr>
              <p:cNvPr id="46" name="Shape 1">
                <a:extLst>
                  <a:ext uri="{FF2B5EF4-FFF2-40B4-BE49-F238E27FC236}">
                    <a16:creationId xmlns:a16="http://schemas.microsoft.com/office/drawing/2014/main" id="{70EB097C-0C2F-5A96-5051-9803FC4F054B}"/>
                  </a:ext>
                </a:extLst>
              </p:cNvPr>
              <p:cNvSpPr/>
              <p:nvPr/>
            </p:nvSpPr>
            <p:spPr>
              <a:xfrm>
                <a:off x="333824" y="2778982"/>
                <a:ext cx="3838316" cy="2785795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0AD4D48-12A7-C6F2-9878-845C15050E30}"/>
                  </a:ext>
                </a:extLst>
              </p:cNvPr>
              <p:cNvSpPr txBox="1"/>
              <p:nvPr/>
            </p:nvSpPr>
            <p:spPr>
              <a:xfrm>
                <a:off x="573077" y="4061778"/>
                <a:ext cx="33598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600" dirty="0">
                    <a:solidFill>
                      <a:schemeClr val="bg2">
                        <a:lumMod val="50000"/>
                      </a:schemeClr>
                    </a:solidFill>
                  </a:rPr>
                  <a:t>Scalable and resilient deployment that supports high-volume, distributed operations.</a:t>
                </a:r>
                <a:endParaRPr lang="en-US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EB1A75-1668-837C-A013-FB358801EE8F}"/>
                  </a:ext>
                </a:extLst>
              </p:cNvPr>
              <p:cNvSpPr/>
              <p:nvPr/>
            </p:nvSpPr>
            <p:spPr>
              <a:xfrm>
                <a:off x="1772250" y="2386105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6372E4A-711B-2748-BB9C-A89FD4A60A10}"/>
                  </a:ext>
                </a:extLst>
              </p:cNvPr>
              <p:cNvSpPr txBox="1"/>
              <p:nvPr/>
            </p:nvSpPr>
            <p:spPr>
              <a:xfrm>
                <a:off x="829131" y="3464017"/>
                <a:ext cx="28477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Cloud-Native &amp; Microservices-Ready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140280B-8716-5D4B-D3EE-CD9E1F92DAB1}"/>
                </a:ext>
              </a:extLst>
            </p:cNvPr>
            <p:cNvGrpSpPr/>
            <p:nvPr/>
          </p:nvGrpSpPr>
          <p:grpSpPr>
            <a:xfrm>
              <a:off x="8171535" y="2386105"/>
              <a:ext cx="3838316" cy="3178672"/>
              <a:chOff x="333824" y="2386105"/>
              <a:chExt cx="3838316" cy="3178672"/>
            </a:xfrm>
          </p:grpSpPr>
          <p:sp>
            <p:nvSpPr>
              <p:cNvPr id="51" name="Shape 1">
                <a:extLst>
                  <a:ext uri="{FF2B5EF4-FFF2-40B4-BE49-F238E27FC236}">
                    <a16:creationId xmlns:a16="http://schemas.microsoft.com/office/drawing/2014/main" id="{5685FF67-062E-D716-D55B-31E181C43BEE}"/>
                  </a:ext>
                </a:extLst>
              </p:cNvPr>
              <p:cNvSpPr/>
              <p:nvPr/>
            </p:nvSpPr>
            <p:spPr>
              <a:xfrm>
                <a:off x="333824" y="2778982"/>
                <a:ext cx="3838316" cy="2785795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623203B-CD17-12CE-FDCF-2F32EE0F8F1C}"/>
                  </a:ext>
                </a:extLst>
              </p:cNvPr>
              <p:cNvSpPr txBox="1"/>
              <p:nvPr/>
            </p:nvSpPr>
            <p:spPr>
              <a:xfrm>
                <a:off x="405086" y="4061778"/>
                <a:ext cx="36957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Unified dashboards for agent activity, transaction volumes, compliance errors, and operational KPIs — giving institutions visibility and governance.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75DC12A-BE8D-292B-B543-E208C6390123}"/>
                  </a:ext>
                </a:extLst>
              </p:cNvPr>
              <p:cNvSpPr/>
              <p:nvPr/>
            </p:nvSpPr>
            <p:spPr>
              <a:xfrm>
                <a:off x="1772250" y="2386105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10FB11-A42C-3D82-0B41-65C6A7D73437}"/>
                  </a:ext>
                </a:extLst>
              </p:cNvPr>
              <p:cNvSpPr txBox="1"/>
              <p:nvPr/>
            </p:nvSpPr>
            <p:spPr>
              <a:xfrm>
                <a:off x="829131" y="3464017"/>
                <a:ext cx="28477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Real-Time Monitoring &amp; Control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60991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D83AF-60BA-E534-4E3E-48D9662CD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0961-A291-F408-67BF-B651F92A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Deployment Evidence &amp; Operational Scale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57038-2579-BB56-D271-BFA692D418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07/01/26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E802A-B0F9-4316-A225-B01570AD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CA5A0-E2E4-ACD2-6288-DEEB1991E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7A282-F08E-3849-CD65-A4243D5D1866}"/>
              </a:ext>
            </a:extLst>
          </p:cNvPr>
          <p:cNvSpPr txBox="1"/>
          <p:nvPr/>
        </p:nvSpPr>
        <p:spPr>
          <a:xfrm>
            <a:off x="186933" y="1050706"/>
            <a:ext cx="1171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Verified Operational Metrics (Deployment Data)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92D9B8-7155-A534-341F-AB35D726EE07}"/>
              </a:ext>
            </a:extLst>
          </p:cNvPr>
          <p:cNvGrpSpPr/>
          <p:nvPr/>
        </p:nvGrpSpPr>
        <p:grpSpPr>
          <a:xfrm>
            <a:off x="1506094" y="1669770"/>
            <a:ext cx="9179813" cy="1245990"/>
            <a:chOff x="1581760" y="2022471"/>
            <a:chExt cx="9179813" cy="124599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CEFBB3D-51C1-C7C3-C7AD-79362DB8342E}"/>
                </a:ext>
              </a:extLst>
            </p:cNvPr>
            <p:cNvGrpSpPr/>
            <p:nvPr/>
          </p:nvGrpSpPr>
          <p:grpSpPr>
            <a:xfrm>
              <a:off x="1581760" y="2038630"/>
              <a:ext cx="2051805" cy="1229831"/>
              <a:chOff x="921304" y="4034077"/>
              <a:chExt cx="2051805" cy="1229831"/>
            </a:xfrm>
          </p:grpSpPr>
          <p:sp>
            <p:nvSpPr>
              <p:cNvPr id="39" name="Text Placeholder 1">
                <a:extLst>
                  <a:ext uri="{FF2B5EF4-FFF2-40B4-BE49-F238E27FC236}">
                    <a16:creationId xmlns:a16="http://schemas.microsoft.com/office/drawing/2014/main" id="{89F6EE6D-84DF-475B-FBF9-8ECCE4D4B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1304" y="4868346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/>
                  <a:t>Customers Served</a:t>
                </a:r>
              </a:p>
            </p:txBody>
          </p:sp>
          <p:sp>
            <p:nvSpPr>
              <p:cNvPr id="37" name="Text Placeholder 1">
                <a:extLst>
                  <a:ext uri="{FF2B5EF4-FFF2-40B4-BE49-F238E27FC236}">
                    <a16:creationId xmlns:a16="http://schemas.microsoft.com/office/drawing/2014/main" id="{56FA742A-18D1-AF5F-0F89-550C352EBD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1304" y="4034077"/>
                <a:ext cx="2051804" cy="830997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8000" b="1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0" dirty="0"/>
                  <a:t>120M+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C6B1F73-0FD0-C37F-0EC4-BDA0A0D10338}"/>
                </a:ext>
              </a:extLst>
            </p:cNvPr>
            <p:cNvGrpSpPr/>
            <p:nvPr/>
          </p:nvGrpSpPr>
          <p:grpSpPr>
            <a:xfrm>
              <a:off x="5145764" y="2022471"/>
              <a:ext cx="2051805" cy="1229831"/>
              <a:chOff x="921304" y="4034077"/>
              <a:chExt cx="2051805" cy="1229831"/>
            </a:xfrm>
          </p:grpSpPr>
          <p:sp>
            <p:nvSpPr>
              <p:cNvPr id="41" name="Text Placeholder 1">
                <a:extLst>
                  <a:ext uri="{FF2B5EF4-FFF2-40B4-BE49-F238E27FC236}">
                    <a16:creationId xmlns:a16="http://schemas.microsoft.com/office/drawing/2014/main" id="{6860A701-593A-514E-EBD4-7FB8D75369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1304" y="4868346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/>
                  <a:t>Daily Transactions</a:t>
                </a:r>
              </a:p>
            </p:txBody>
          </p:sp>
          <p:sp>
            <p:nvSpPr>
              <p:cNvPr id="42" name="Text Placeholder 1">
                <a:extLst>
                  <a:ext uri="{FF2B5EF4-FFF2-40B4-BE49-F238E27FC236}">
                    <a16:creationId xmlns:a16="http://schemas.microsoft.com/office/drawing/2014/main" id="{13B1DA77-1A64-FC7A-3428-24F7C6D4E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1304" y="4034077"/>
                <a:ext cx="2051804" cy="830997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8000" b="1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0" dirty="0"/>
                  <a:t>5M+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BA7DE10-94B5-1C81-50AF-80EED42A029E}"/>
                </a:ext>
              </a:extLst>
            </p:cNvPr>
            <p:cNvGrpSpPr/>
            <p:nvPr/>
          </p:nvGrpSpPr>
          <p:grpSpPr>
            <a:xfrm>
              <a:off x="8709768" y="2038630"/>
              <a:ext cx="2051805" cy="1229831"/>
              <a:chOff x="921304" y="4034077"/>
              <a:chExt cx="2051805" cy="1229831"/>
            </a:xfrm>
          </p:grpSpPr>
          <p:sp>
            <p:nvSpPr>
              <p:cNvPr id="44" name="Text Placeholder 1">
                <a:extLst>
                  <a:ext uri="{FF2B5EF4-FFF2-40B4-BE49-F238E27FC236}">
                    <a16:creationId xmlns:a16="http://schemas.microsoft.com/office/drawing/2014/main" id="{77722047-E539-C75B-4867-AF242CB7CD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1304" y="4868346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/>
                  <a:t>Active Agents</a:t>
                </a:r>
              </a:p>
            </p:txBody>
          </p:sp>
          <p:sp>
            <p:nvSpPr>
              <p:cNvPr id="45" name="Text Placeholder 1">
                <a:extLst>
                  <a:ext uri="{FF2B5EF4-FFF2-40B4-BE49-F238E27FC236}">
                    <a16:creationId xmlns:a16="http://schemas.microsoft.com/office/drawing/2014/main" id="{D7FC4A64-ECCD-A997-30A6-B882554828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1304" y="4034077"/>
                <a:ext cx="2051804" cy="830997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8000" b="1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0" dirty="0"/>
                  <a:t>300K+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1B37FF-5B9A-2ED5-EEA5-D6F3CBE272CD}"/>
              </a:ext>
            </a:extLst>
          </p:cNvPr>
          <p:cNvGrpSpPr/>
          <p:nvPr/>
        </p:nvGrpSpPr>
        <p:grpSpPr>
          <a:xfrm>
            <a:off x="1506094" y="3426423"/>
            <a:ext cx="2051805" cy="1229831"/>
            <a:chOff x="921304" y="4034077"/>
            <a:chExt cx="2051805" cy="1229831"/>
          </a:xfrm>
        </p:grpSpPr>
        <p:sp>
          <p:nvSpPr>
            <p:cNvPr id="47" name="Text Placeholder 1">
              <a:extLst>
                <a:ext uri="{FF2B5EF4-FFF2-40B4-BE49-F238E27FC236}">
                  <a16:creationId xmlns:a16="http://schemas.microsoft.com/office/drawing/2014/main" id="{4AE1822C-5954-7E75-6D6B-A2CA166C9AF8}"/>
                </a:ext>
              </a:extLst>
            </p:cNvPr>
            <p:cNvSpPr txBox="1">
              <a:spLocks/>
            </p:cNvSpPr>
            <p:nvPr/>
          </p:nvSpPr>
          <p:spPr>
            <a:xfrm>
              <a:off x="921304" y="4868346"/>
              <a:ext cx="2051805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Digitized Touchpoints</a:t>
              </a:r>
            </a:p>
          </p:txBody>
        </p:sp>
        <p:sp>
          <p:nvSpPr>
            <p:cNvPr id="48" name="Text Placeholder 1">
              <a:extLst>
                <a:ext uri="{FF2B5EF4-FFF2-40B4-BE49-F238E27FC236}">
                  <a16:creationId xmlns:a16="http://schemas.microsoft.com/office/drawing/2014/main" id="{178641DE-B543-C637-3B6E-C8F9B3620511}"/>
                </a:ext>
              </a:extLst>
            </p:cNvPr>
            <p:cNvSpPr txBox="1">
              <a:spLocks/>
            </p:cNvSpPr>
            <p:nvPr/>
          </p:nvSpPr>
          <p:spPr>
            <a:xfrm>
              <a:off x="921304" y="4034077"/>
              <a:ext cx="2051804" cy="83099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dirty="0"/>
                <a:t>155K+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BD76AA-B483-A1FC-2FAC-6ECA417A1C8C}"/>
              </a:ext>
            </a:extLst>
          </p:cNvPr>
          <p:cNvGrpSpPr/>
          <p:nvPr/>
        </p:nvGrpSpPr>
        <p:grpSpPr>
          <a:xfrm>
            <a:off x="5070097" y="3429783"/>
            <a:ext cx="2051805" cy="1229831"/>
            <a:chOff x="921304" y="4034077"/>
            <a:chExt cx="2051805" cy="1229831"/>
          </a:xfrm>
        </p:grpSpPr>
        <p:sp>
          <p:nvSpPr>
            <p:cNvPr id="50" name="Text Placeholder 1">
              <a:extLst>
                <a:ext uri="{FF2B5EF4-FFF2-40B4-BE49-F238E27FC236}">
                  <a16:creationId xmlns:a16="http://schemas.microsoft.com/office/drawing/2014/main" id="{8AC9CE3E-1F24-3F92-DDDA-CA9162408412}"/>
                </a:ext>
              </a:extLst>
            </p:cNvPr>
            <p:cNvSpPr txBox="1">
              <a:spLocks/>
            </p:cNvSpPr>
            <p:nvPr/>
          </p:nvSpPr>
          <p:spPr>
            <a:xfrm>
              <a:off x="921304" y="4868346"/>
              <a:ext cx="2051805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Languages Supported</a:t>
              </a:r>
            </a:p>
          </p:txBody>
        </p:sp>
        <p:sp>
          <p:nvSpPr>
            <p:cNvPr id="51" name="Text Placeholder 1">
              <a:extLst>
                <a:ext uri="{FF2B5EF4-FFF2-40B4-BE49-F238E27FC236}">
                  <a16:creationId xmlns:a16="http://schemas.microsoft.com/office/drawing/2014/main" id="{2096EDE2-2E34-F656-0975-9D76ACD743F4}"/>
                </a:ext>
              </a:extLst>
            </p:cNvPr>
            <p:cNvSpPr txBox="1">
              <a:spLocks/>
            </p:cNvSpPr>
            <p:nvPr/>
          </p:nvSpPr>
          <p:spPr>
            <a:xfrm>
              <a:off x="921304" y="4034077"/>
              <a:ext cx="2051804" cy="83099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dirty="0"/>
                <a:t>18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3079111-D2C2-96CF-FADC-3340055602EA}"/>
              </a:ext>
            </a:extLst>
          </p:cNvPr>
          <p:cNvGrpSpPr/>
          <p:nvPr/>
        </p:nvGrpSpPr>
        <p:grpSpPr>
          <a:xfrm>
            <a:off x="8634099" y="3426423"/>
            <a:ext cx="2051805" cy="1229831"/>
            <a:chOff x="921304" y="4034077"/>
            <a:chExt cx="2051805" cy="1229831"/>
          </a:xfrm>
        </p:grpSpPr>
        <p:sp>
          <p:nvSpPr>
            <p:cNvPr id="53" name="Text Placeholder 1">
              <a:extLst>
                <a:ext uri="{FF2B5EF4-FFF2-40B4-BE49-F238E27FC236}">
                  <a16:creationId xmlns:a16="http://schemas.microsoft.com/office/drawing/2014/main" id="{126D508B-3215-91DB-E9A4-59811FC6268B}"/>
                </a:ext>
              </a:extLst>
            </p:cNvPr>
            <p:cNvSpPr txBox="1">
              <a:spLocks/>
            </p:cNvSpPr>
            <p:nvPr/>
          </p:nvSpPr>
          <p:spPr>
            <a:xfrm>
              <a:off x="921304" y="4868346"/>
              <a:ext cx="2051805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Downtime since 2018</a:t>
              </a:r>
            </a:p>
          </p:txBody>
        </p:sp>
        <p:sp>
          <p:nvSpPr>
            <p:cNvPr id="54" name="Text Placeholder 1">
              <a:extLst>
                <a:ext uri="{FF2B5EF4-FFF2-40B4-BE49-F238E27FC236}">
                  <a16:creationId xmlns:a16="http://schemas.microsoft.com/office/drawing/2014/main" id="{082BEB09-4EBF-A9CA-F045-0AA5CB0E5EEA}"/>
                </a:ext>
              </a:extLst>
            </p:cNvPr>
            <p:cNvSpPr txBox="1">
              <a:spLocks/>
            </p:cNvSpPr>
            <p:nvPr/>
          </p:nvSpPr>
          <p:spPr>
            <a:xfrm>
              <a:off x="921304" y="4034077"/>
              <a:ext cx="2051804" cy="83099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28321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E775C-FB24-7510-5697-B6B712562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1389-A897-F49F-041B-26C3AC67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Relevance &amp; Market Fit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20BD8-9578-F1D0-7D84-D11947B5F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807" y="6265022"/>
            <a:ext cx="1536700" cy="365125"/>
          </a:xfrm>
        </p:spPr>
        <p:txBody>
          <a:bodyPr/>
          <a:lstStyle/>
          <a:p>
            <a:fld id="{0FBC7E92-449A-7545-B500-1C489AFD568E}" type="datetime1">
              <a:rPr lang="en-IN" smtClean="0"/>
              <a:t>07/01/26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08500-8F2A-D099-DA2E-702465D9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62766-3A7C-6C21-806D-C09D50404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60DDB-AAC8-3080-BA59-CB057C88A648}"/>
              </a:ext>
            </a:extLst>
          </p:cNvPr>
          <p:cNvSpPr txBox="1"/>
          <p:nvPr/>
        </p:nvSpPr>
        <p:spPr>
          <a:xfrm>
            <a:off x="186933" y="1050706"/>
            <a:ext cx="1171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Why This Solution Matters Now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09417A-03CE-701A-5BE6-401198E39FA7}"/>
              </a:ext>
            </a:extLst>
          </p:cNvPr>
          <p:cNvGrpSpPr/>
          <p:nvPr/>
        </p:nvGrpSpPr>
        <p:grpSpPr>
          <a:xfrm>
            <a:off x="160794" y="1675790"/>
            <a:ext cx="11870413" cy="2790453"/>
            <a:chOff x="165513" y="1336852"/>
            <a:chExt cx="11870413" cy="279045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7E0F928-60F3-220A-D796-50D9DC7D6ACE}"/>
                </a:ext>
              </a:extLst>
            </p:cNvPr>
            <p:cNvGrpSpPr/>
            <p:nvPr/>
          </p:nvGrpSpPr>
          <p:grpSpPr>
            <a:xfrm>
              <a:off x="165513" y="1817584"/>
              <a:ext cx="11870413" cy="2309721"/>
              <a:chOff x="156170" y="1070598"/>
              <a:chExt cx="11870413" cy="230972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EA0403A-B400-96D7-AB08-6560F1D1E46D}"/>
                  </a:ext>
                </a:extLst>
              </p:cNvPr>
              <p:cNvGrpSpPr/>
              <p:nvPr/>
            </p:nvGrpSpPr>
            <p:grpSpPr>
              <a:xfrm>
                <a:off x="156170" y="1070598"/>
                <a:ext cx="3838316" cy="2309721"/>
                <a:chOff x="365476" y="1035571"/>
                <a:chExt cx="3838316" cy="2309721"/>
              </a:xfrm>
            </p:grpSpPr>
            <p:sp>
              <p:nvSpPr>
                <p:cNvPr id="28" name="Shape 1">
                  <a:extLst>
                    <a:ext uri="{FF2B5EF4-FFF2-40B4-BE49-F238E27FC236}">
                      <a16:creationId xmlns:a16="http://schemas.microsoft.com/office/drawing/2014/main" id="{0E659275-ED4C-5219-625B-7203206B3177}"/>
                    </a:ext>
                  </a:extLst>
                </p:cNvPr>
                <p:cNvSpPr/>
                <p:nvPr/>
              </p:nvSpPr>
              <p:spPr>
                <a:xfrm>
                  <a:off x="365476" y="1035571"/>
                  <a:ext cx="3838316" cy="2309721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B2403CA-D973-9027-C845-95F531BF1B31}"/>
                    </a:ext>
                  </a:extLst>
                </p:cNvPr>
                <p:cNvSpPr txBox="1"/>
                <p:nvPr/>
              </p:nvSpPr>
              <p:spPr>
                <a:xfrm>
                  <a:off x="554270" y="1669519"/>
                  <a:ext cx="335981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Agent banking is widely recognized as a mechanism for extending banking services into underserved geographies where branches are infeasible.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738D17A-5EAC-355C-E6DB-8BC0B7ACA841}"/>
                  </a:ext>
                </a:extLst>
              </p:cNvPr>
              <p:cNvGrpSpPr/>
              <p:nvPr/>
            </p:nvGrpSpPr>
            <p:grpSpPr>
              <a:xfrm>
                <a:off x="4172218" y="1070598"/>
                <a:ext cx="3838316" cy="2309721"/>
                <a:chOff x="3950945" y="1053225"/>
                <a:chExt cx="3838316" cy="2309721"/>
              </a:xfrm>
            </p:grpSpPr>
            <p:sp>
              <p:nvSpPr>
                <p:cNvPr id="24" name="Shape 1">
                  <a:extLst>
                    <a:ext uri="{FF2B5EF4-FFF2-40B4-BE49-F238E27FC236}">
                      <a16:creationId xmlns:a16="http://schemas.microsoft.com/office/drawing/2014/main" id="{04D55578-7E1D-D0B6-B075-2AD8CD5E8B1F}"/>
                    </a:ext>
                  </a:extLst>
                </p:cNvPr>
                <p:cNvSpPr/>
                <p:nvPr/>
              </p:nvSpPr>
              <p:spPr>
                <a:xfrm>
                  <a:off x="3950945" y="1053225"/>
                  <a:ext cx="3838316" cy="2309721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48219F0-02D2-9385-080F-874163309BEC}"/>
                    </a:ext>
                  </a:extLst>
                </p:cNvPr>
                <p:cNvSpPr txBox="1"/>
                <p:nvPr/>
              </p:nvSpPr>
              <p:spPr>
                <a:xfrm>
                  <a:off x="4042991" y="1687173"/>
                  <a:ext cx="3649522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Appzillon</a:t>
                  </a:r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 Agent Banking Solutions integrates that reach with enterprise-grade governance, compliance, and transaction depth — filling a gap few other solutions systematically address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C38BB5B-A56B-3F1C-F0D2-6A489B79D5DE}"/>
                  </a:ext>
                </a:extLst>
              </p:cNvPr>
              <p:cNvGrpSpPr/>
              <p:nvPr/>
            </p:nvGrpSpPr>
            <p:grpSpPr>
              <a:xfrm>
                <a:off x="8188267" y="1070598"/>
                <a:ext cx="3838316" cy="2309721"/>
                <a:chOff x="3950945" y="1053225"/>
                <a:chExt cx="3838316" cy="2309721"/>
              </a:xfrm>
            </p:grpSpPr>
            <p:sp>
              <p:nvSpPr>
                <p:cNvPr id="20" name="Shape 1">
                  <a:extLst>
                    <a:ext uri="{FF2B5EF4-FFF2-40B4-BE49-F238E27FC236}">
                      <a16:creationId xmlns:a16="http://schemas.microsoft.com/office/drawing/2014/main" id="{36BDDA09-906E-39F6-B20E-888B140452EA}"/>
                    </a:ext>
                  </a:extLst>
                </p:cNvPr>
                <p:cNvSpPr/>
                <p:nvPr/>
              </p:nvSpPr>
              <p:spPr>
                <a:xfrm>
                  <a:off x="3950945" y="1053225"/>
                  <a:ext cx="3838316" cy="2309721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BC49085-364C-6905-4FCF-4B4F19FC37F0}"/>
                    </a:ext>
                  </a:extLst>
                </p:cNvPr>
                <p:cNvSpPr txBox="1"/>
                <p:nvPr/>
              </p:nvSpPr>
              <p:spPr>
                <a:xfrm>
                  <a:off x="4139739" y="1687173"/>
                  <a:ext cx="3614706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The platform is suitable for banks, </a:t>
                  </a:r>
                  <a:r>
                    <a:rPr lang="en-US" sz="1600" dirty="0" err="1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fintechs</a:t>
                  </a:r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, governments, and financial institutions seeking operational scalability without compromising regulatory integrity.</a:t>
                  </a:r>
                </a:p>
              </p:txBody>
            </p:sp>
          </p:grp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15FB3A7-4A47-E54B-5640-6235E429FF2D}"/>
                </a:ext>
              </a:extLst>
            </p:cNvPr>
            <p:cNvSpPr/>
            <p:nvPr/>
          </p:nvSpPr>
          <p:spPr>
            <a:xfrm>
              <a:off x="1623860" y="1336852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8E6DC3-7295-9E96-E0D1-674AD28E2E7C}"/>
                </a:ext>
              </a:extLst>
            </p:cNvPr>
            <p:cNvSpPr/>
            <p:nvPr/>
          </p:nvSpPr>
          <p:spPr>
            <a:xfrm>
              <a:off x="5617636" y="1336852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F5CFE8-BF4A-ACA7-C8A1-3CE7CDE2737B}"/>
                </a:ext>
              </a:extLst>
            </p:cNvPr>
            <p:cNvSpPr/>
            <p:nvPr/>
          </p:nvSpPr>
          <p:spPr>
            <a:xfrm>
              <a:off x="9638307" y="1336852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1A36C0-9084-D54A-57A4-771E3D4B5A26}"/>
              </a:ext>
            </a:extLst>
          </p:cNvPr>
          <p:cNvSpPr txBox="1"/>
          <p:nvPr/>
        </p:nvSpPr>
        <p:spPr>
          <a:xfrm>
            <a:off x="173864" y="4929341"/>
            <a:ext cx="1184427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Product Advantage: </a:t>
            </a:r>
          </a:p>
          <a:p>
            <a:endParaRPr lang="en-US" sz="1200" dirty="0">
              <a:solidFill>
                <a:schemeClr val="accent1"/>
              </a:solidFill>
              <a:latin typeface="+mj-lt"/>
            </a:endParaRPr>
          </a:p>
          <a:p>
            <a:r>
              <a:rPr lang="en-US" sz="1600" dirty="0"/>
              <a:t>Delivers a combination of service depth, connectivity resilience, and real-time governance that aligns with institutional priorities.</a:t>
            </a:r>
          </a:p>
        </p:txBody>
      </p:sp>
    </p:spTree>
    <p:extLst>
      <p:ext uri="{BB962C8B-B14F-4D97-AF65-F5344CB8AC3E}">
        <p14:creationId xmlns:p14="http://schemas.microsoft.com/office/powerpoint/2010/main" val="36277479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03A7-DAE2-639E-C70B-D9D5E58FB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886B-C192-E03A-9755-F38E8BE3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&amp; Competitive Positioning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06D73-4772-A455-75DE-2B0A27E909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07/01/26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D5711-AFD9-FF5D-EC63-35BC14163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16D45-257C-43F6-CD70-2EA1C3EF4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AAEB6-0356-5401-689B-5CB8945912A5}"/>
              </a:ext>
            </a:extLst>
          </p:cNvPr>
          <p:cNvSpPr txBox="1"/>
          <p:nvPr/>
        </p:nvSpPr>
        <p:spPr>
          <a:xfrm>
            <a:off x="186933" y="1050706"/>
            <a:ext cx="1171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Competitor Landscape (Structural Focus)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63CBA-ADEB-B07E-D14D-A30C991E7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92384"/>
              </p:ext>
            </p:extLst>
          </p:nvPr>
        </p:nvGraphicFramePr>
        <p:xfrm>
          <a:off x="514001" y="1500987"/>
          <a:ext cx="11163998" cy="2436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033">
                  <a:extLst>
                    <a:ext uri="{9D8B030D-6E8A-4147-A177-3AD203B41FA5}">
                      <a16:colId xmlns:a16="http://schemas.microsoft.com/office/drawing/2014/main" val="608611449"/>
                    </a:ext>
                  </a:extLst>
                </a:gridCol>
                <a:gridCol w="3148149">
                  <a:extLst>
                    <a:ext uri="{9D8B030D-6E8A-4147-A177-3AD203B41FA5}">
                      <a16:colId xmlns:a16="http://schemas.microsoft.com/office/drawing/2014/main" val="3740140979"/>
                    </a:ext>
                  </a:extLst>
                </a:gridCol>
                <a:gridCol w="4989816">
                  <a:extLst>
                    <a:ext uri="{9D8B030D-6E8A-4147-A177-3AD203B41FA5}">
                      <a16:colId xmlns:a16="http://schemas.microsoft.com/office/drawing/2014/main" val="227350467"/>
                    </a:ext>
                  </a:extLst>
                </a:gridCol>
              </a:tblGrid>
              <a:tr h="426978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Solution Type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Strength 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Limitation</a:t>
                      </a:r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3966591726"/>
                  </a:ext>
                </a:extLst>
              </a:tr>
              <a:tr h="607344">
                <a:tc>
                  <a:txBody>
                    <a:bodyPr/>
                    <a:lstStyle/>
                    <a:p>
                      <a:r>
                        <a:rPr lang="en-US" sz="1500" dirty="0"/>
                        <a:t>Mobile-money platforms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Wide payment reach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Limited to 'walled garden' payments</a:t>
                      </a:r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3142122168"/>
                  </a:ext>
                </a:extLst>
              </a:tr>
              <a:tr h="700896">
                <a:tc>
                  <a:txBody>
                    <a:bodyPr/>
                    <a:lstStyle/>
                    <a:p>
                      <a:r>
                        <a:rPr lang="en-US" sz="1500" dirty="0"/>
                        <a:t>Core extension modules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Compliance base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Rigid connectivity requirements lead to high transaction failure rates in rural tiers.</a:t>
                      </a:r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2177979835"/>
                  </a:ext>
                </a:extLst>
              </a:tr>
              <a:tr h="700896">
                <a:tc>
                  <a:txBody>
                    <a:bodyPr/>
                    <a:lstStyle/>
                    <a:p>
                      <a:r>
                        <a:rPr lang="en-US" sz="1500" dirty="0"/>
                        <a:t>Digital banking apps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UX and features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Connectivity dependent; branch-centric</a:t>
                      </a:r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15999305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C3F04C-2A57-CE80-67F5-489BA4566B4B}"/>
              </a:ext>
            </a:extLst>
          </p:cNvPr>
          <p:cNvSpPr txBox="1"/>
          <p:nvPr/>
        </p:nvSpPr>
        <p:spPr>
          <a:xfrm>
            <a:off x="439070" y="4347009"/>
            <a:ext cx="929660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+mj-lt"/>
              </a:rPr>
              <a:t>Appzillon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Advantage: 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Depth:</a:t>
            </a:r>
            <a:r>
              <a:rPr lang="en-US" sz="1600" dirty="0"/>
              <a:t> Regulated banking services beyond simple payments.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Resilience:</a:t>
            </a:r>
            <a:r>
              <a:rPr lang="en-US" sz="1600" dirty="0"/>
              <a:t> Architecture built for intermittent connectivity.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Enterprise governance:</a:t>
            </a:r>
            <a:r>
              <a:rPr lang="en-US" sz="1600" dirty="0"/>
              <a:t> Integrated dashboards, controls, and compliance pathways.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Integration model:</a:t>
            </a:r>
            <a:r>
              <a:rPr lang="en-US" sz="1600" dirty="0"/>
              <a:t> API-first, cloud-native, and extensible without core disruption.</a:t>
            </a:r>
          </a:p>
        </p:txBody>
      </p:sp>
    </p:spTree>
    <p:extLst>
      <p:ext uri="{BB962C8B-B14F-4D97-AF65-F5344CB8AC3E}">
        <p14:creationId xmlns:p14="http://schemas.microsoft.com/office/powerpoint/2010/main" val="226633526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-exceed Presentation Template">
  <a:themeElements>
    <a:clrScheme name="i-exceed Presentation Template">
      <a:dk1>
        <a:srgbClr val="03142E"/>
      </a:dk1>
      <a:lt1>
        <a:srgbClr val="EFF2F1"/>
      </a:lt1>
      <a:dk2>
        <a:srgbClr val="131313"/>
      </a:dk2>
      <a:lt2>
        <a:srgbClr val="FCFCFC"/>
      </a:lt2>
      <a:accent1>
        <a:srgbClr val="FF8C00"/>
      </a:accent1>
      <a:accent2>
        <a:srgbClr val="608072"/>
      </a:accent2>
      <a:accent3>
        <a:srgbClr val="E9EB9E"/>
      </a:accent3>
      <a:accent4>
        <a:srgbClr val="4169A6"/>
      </a:accent4>
      <a:accent5>
        <a:srgbClr val="BF6900"/>
      </a:accent5>
      <a:accent6>
        <a:srgbClr val="34453D"/>
      </a:accent6>
      <a:hlink>
        <a:srgbClr val="89B3F4"/>
      </a:hlink>
      <a:folHlink>
        <a:srgbClr val="FFB254"/>
      </a:folHlink>
    </a:clrScheme>
    <a:fontScheme name="i-ecxeed Technology Solutions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exceed Presentation Template" id="{3C7591EE-327A-284D-9BF5-36E6B0AB1668}" vid="{964046D3-93B9-254C-8CE6-A0F2DEA4C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i-exceed Presentation Template</Template>
  <TotalTime>16062</TotalTime>
  <Words>867</Words>
  <Application>Microsoft Macintosh PowerPoint</Application>
  <PresentationFormat>Widescreen</PresentationFormat>
  <Paragraphs>126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Oracle Sans Light</vt:lpstr>
      <vt:lpstr>Oracle Sans Tab Light</vt:lpstr>
      <vt:lpstr>Segoe UI</vt:lpstr>
      <vt:lpstr>System Font Regular</vt:lpstr>
      <vt:lpstr>i-exceed Presentation Template</vt:lpstr>
      <vt:lpstr>Appzillon MicroATM</vt:lpstr>
      <vt:lpstr>Usable Banking is Not Universal</vt:lpstr>
      <vt:lpstr>Three Barriers in Agent Banking Today</vt:lpstr>
      <vt:lpstr>Core Innovation Statement</vt:lpstr>
      <vt:lpstr>Product Overview: What It Is</vt:lpstr>
      <vt:lpstr>Architecture &amp; Integration Model</vt:lpstr>
      <vt:lpstr>Deployment Evidence &amp; Operational Scale</vt:lpstr>
      <vt:lpstr>Strategic Relevance &amp; Market Fit</vt:lpstr>
      <vt:lpstr>Differentiation &amp; Competitive Positioning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Vishnu Hareesh</dc:creator>
  <cp:lastModifiedBy>Vishnu Hareesh</cp:lastModifiedBy>
  <cp:revision>18</cp:revision>
  <cp:lastPrinted>2025-10-09T08:09:21Z</cp:lastPrinted>
  <dcterms:created xsi:type="dcterms:W3CDTF">2025-09-30T07:34:49Z</dcterms:created>
  <dcterms:modified xsi:type="dcterms:W3CDTF">2026-01-07T10:33:02Z</dcterms:modified>
</cp:coreProperties>
</file>