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57" r:id="rId2"/>
    <p:sldId id="261" r:id="rId3"/>
    <p:sldId id="260" r:id="rId4"/>
    <p:sldId id="265" r:id="rId5"/>
    <p:sldId id="267" r:id="rId6"/>
    <p:sldId id="272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037"/>
    <p:restoredTop sz="91412"/>
  </p:normalViewPr>
  <p:slideViewPr>
    <p:cSldViewPr snapToGrid="0">
      <p:cViewPr>
        <p:scale>
          <a:sx n="93" d="100"/>
          <a:sy n="93" d="100"/>
        </p:scale>
        <p:origin x="3624" y="12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9642DD-5067-704C-A465-7C94DC0895B3}" type="datetimeFigureOut">
              <a:rPr lang="en-US" smtClean="0"/>
              <a:t>9/30/25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66B4F-99E5-7D49-858D-81692D3CB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554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66B4F-99E5-7D49-858D-81692D3CB8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523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66B4F-99E5-7D49-858D-81692D3CB88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628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ith Image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Field">
            <a:extLst>
              <a:ext uri="{FF2B5EF4-FFF2-40B4-BE49-F238E27FC236}">
                <a16:creationId xmlns:a16="http://schemas.microsoft.com/office/drawing/2014/main" id="{BBE2BE0D-9C6C-1A7E-90DF-BCDB1C9C9D1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59344" y="5111697"/>
            <a:ext cx="5536655" cy="895181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dirty="0"/>
              <a:t>Presenter’s Title (Division or Business Unit)</a:t>
            </a:r>
          </a:p>
          <a:p>
            <a:pPr lvl="0"/>
            <a:r>
              <a:rPr lang="en-US" dirty="0"/>
              <a:t>Month 00, 2020</a:t>
            </a:r>
          </a:p>
        </p:txBody>
      </p:sp>
      <p:sp>
        <p:nvSpPr>
          <p:cNvPr id="34" name="Text Field">
            <a:extLst>
              <a:ext uri="{FF2B5EF4-FFF2-40B4-BE49-F238E27FC236}">
                <a16:creationId xmlns:a16="http://schemas.microsoft.com/office/drawing/2014/main" id="{F030825B-3BD5-DDC1-310C-D6B48CBA056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59344" y="4708880"/>
            <a:ext cx="5536655" cy="266291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Lastname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40A18E0-63BD-B5AF-FD32-52AC19714D33}"/>
              </a:ext>
            </a:extLst>
          </p:cNvPr>
          <p:cNvCxnSpPr>
            <a:cxnSpLocks/>
          </p:cNvCxnSpPr>
          <p:nvPr/>
        </p:nvCxnSpPr>
        <p:spPr>
          <a:xfrm>
            <a:off x="559345" y="4445643"/>
            <a:ext cx="770691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Subhead">
            <a:extLst>
              <a:ext uri="{FF2B5EF4-FFF2-40B4-BE49-F238E27FC236}">
                <a16:creationId xmlns:a16="http://schemas.microsoft.com/office/drawing/2014/main" id="{9ED6E0E7-A18E-E2CA-2DCB-FED93C41D16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9346" y="3350664"/>
            <a:ext cx="5536655" cy="85944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Subheading here in under 2 lines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(Segoe UI, 18-24pt)</a:t>
            </a:r>
          </a:p>
        </p:txBody>
      </p:sp>
      <p:sp>
        <p:nvSpPr>
          <p:cNvPr id="41" name="Picture Placeholder 10">
            <a:extLst>
              <a:ext uri="{FF2B5EF4-FFF2-40B4-BE49-F238E27FC236}">
                <a16:creationId xmlns:a16="http://schemas.microsoft.com/office/drawing/2014/main" id="{DD8A923F-FDDC-CB21-36E7-4094DD047F4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38391" y="-1"/>
            <a:ext cx="5531935" cy="685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IN" dirty="0"/>
              <a:t>Use an achromatic (Black and White) image.</a:t>
            </a:r>
          </a:p>
        </p:txBody>
      </p:sp>
      <p:sp>
        <p:nvSpPr>
          <p:cNvPr id="43" name="Title Placeholder 1">
            <a:extLst>
              <a:ext uri="{FF2B5EF4-FFF2-40B4-BE49-F238E27FC236}">
                <a16:creationId xmlns:a16="http://schemas.microsoft.com/office/drawing/2014/main" id="{912E69BA-2B53-74D9-6851-304495F833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345" y="1491243"/>
            <a:ext cx="5562396" cy="17228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pPr>
              <a:lnSpc>
                <a:spcPts val="4625"/>
              </a:lnSpc>
            </a:pPr>
            <a:r>
              <a:rPr lang="en-IN" sz="4400" dirty="0">
                <a:latin typeface="+mj-lt"/>
              </a:rPr>
              <a:t>Title goes here- </a:t>
            </a:r>
            <a:br>
              <a:rPr lang="en-IN" sz="4400" dirty="0">
                <a:latin typeface="+mj-lt"/>
              </a:rPr>
            </a:br>
            <a:r>
              <a:rPr lang="en-IN" sz="4400" dirty="0">
                <a:latin typeface="+mj-lt"/>
              </a:rPr>
              <a:t>Max 3 lines </a:t>
            </a:r>
            <a:br>
              <a:rPr lang="en-IN" sz="4400" dirty="0">
                <a:latin typeface="+mj-lt"/>
              </a:rPr>
            </a:br>
            <a:r>
              <a:rPr lang="en-IN" sz="4400" dirty="0">
                <a:latin typeface="+mj-lt"/>
              </a:rPr>
              <a:t>(Arial, 32-40pt)</a:t>
            </a:r>
            <a:endParaRPr lang="en-US" sz="4400" dirty="0">
              <a:latin typeface="+mj-lt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5E1A569-F313-B5FF-DAC8-E7C510698657}"/>
              </a:ext>
            </a:extLst>
          </p:cNvPr>
          <p:cNvSpPr/>
          <p:nvPr/>
        </p:nvSpPr>
        <p:spPr>
          <a:xfrm>
            <a:off x="11970326" y="-1"/>
            <a:ext cx="221673" cy="6857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3DD1AA-66A8-EDAA-91EE-379641208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96" y="185071"/>
            <a:ext cx="1434008" cy="69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959304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peaker1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77EE0F-9C9A-0AD5-2389-D655968B13D9}"/>
              </a:ext>
            </a:extLst>
          </p:cNvPr>
          <p:cNvSpPr/>
          <p:nvPr/>
        </p:nvSpPr>
        <p:spPr>
          <a:xfrm>
            <a:off x="4455591" y="1"/>
            <a:ext cx="7736411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FE0799-A131-E3A2-3DE8-1395080A550C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79C674-D76C-D769-816A-8C19D5ED5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768130"/>
            <a:ext cx="3617391" cy="1320103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4000" b="0">
                <a:latin typeface="+mj-lt"/>
                <a:ea typeface="+mj-ea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 dirty="0"/>
              <a:t>Speaker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3B39B42E-0CAC-8867-5B7E-B9A7BDD3BD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44437" y="1242231"/>
            <a:ext cx="3227476" cy="324711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7" name="Text Placeholder 33">
            <a:extLst>
              <a:ext uri="{FF2B5EF4-FFF2-40B4-BE49-F238E27FC236}">
                <a16:creationId xmlns:a16="http://schemas.microsoft.com/office/drawing/2014/main" id="{2FDD47AC-99F9-CD34-989B-C82D48EFF0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44437" y="4788100"/>
            <a:ext cx="3236480" cy="365125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</p:txBody>
      </p:sp>
      <p:sp>
        <p:nvSpPr>
          <p:cNvPr id="8" name="Text Placeholder 33">
            <a:extLst>
              <a:ext uri="{FF2B5EF4-FFF2-40B4-BE49-F238E27FC236}">
                <a16:creationId xmlns:a16="http://schemas.microsoft.com/office/drawing/2014/main" id="{131E2C3D-9FC2-107B-8784-A2EBC273E0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44437" y="5152205"/>
            <a:ext cx="3236480" cy="600088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/>
            <a:r>
              <a:rPr lang="en-US" dirty="0"/>
              <a:t>Presenter’s Title (Division or Business Unit)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70CAFD-65CA-06FB-6D07-8E9D44F49F20}"/>
              </a:ext>
            </a:extLst>
          </p:cNvPr>
          <p:cNvCxnSpPr/>
          <p:nvPr/>
        </p:nvCxnSpPr>
        <p:spPr>
          <a:xfrm>
            <a:off x="838200" y="342069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061E76A0-B17F-9B2E-634D-90EF043D3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9600" y="6173700"/>
            <a:ext cx="1126556" cy="547775"/>
          </a:xfrm>
          <a:prstGeom prst="rect">
            <a:avLst/>
          </a:prstGeom>
        </p:spPr>
      </p:pic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BCA62DA8-E084-2FE4-ED69-FE2EF4B914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A46FCC9C-74BE-C844-AA98-A0E92E8B0A15}" type="datetime1">
              <a:rPr lang="en-IN" smtClean="0"/>
              <a:t>03/10/25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18815F9F-538A-555F-5860-F666B582DB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F32F7C67-CFC1-ED65-AA43-FA4D61039D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6332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peaker2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D2B3C37-F79A-A413-52DD-5DD2B66972C9}"/>
              </a:ext>
            </a:extLst>
          </p:cNvPr>
          <p:cNvSpPr/>
          <p:nvPr/>
        </p:nvSpPr>
        <p:spPr>
          <a:xfrm>
            <a:off x="4535558" y="136525"/>
            <a:ext cx="7656444" cy="67214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FE0799-A131-E3A2-3DE8-1395080A550C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79C674-D76C-D769-816A-8C19D5ED5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768130"/>
            <a:ext cx="3697357" cy="1320103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4000" b="0">
                <a:latin typeface="+mj-lt"/>
                <a:ea typeface="+mj-ea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 dirty="0"/>
              <a:t>Speaker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70CAFD-65CA-06FB-6D07-8E9D44F49F20}"/>
              </a:ext>
            </a:extLst>
          </p:cNvPr>
          <p:cNvCxnSpPr/>
          <p:nvPr/>
        </p:nvCxnSpPr>
        <p:spPr>
          <a:xfrm>
            <a:off x="838200" y="342069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D564E48D-7F3C-7025-587A-48BCFE758C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30343" y="1414846"/>
            <a:ext cx="3227832" cy="324711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2" name="Text Placeholder 33">
            <a:extLst>
              <a:ext uri="{FF2B5EF4-FFF2-40B4-BE49-F238E27FC236}">
                <a16:creationId xmlns:a16="http://schemas.microsoft.com/office/drawing/2014/main" id="{E75C0B9A-3394-20C2-8028-5C4280D6EA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30343" y="4960715"/>
            <a:ext cx="3227832" cy="365125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13" name="Text Placeholder 33">
            <a:extLst>
              <a:ext uri="{FF2B5EF4-FFF2-40B4-BE49-F238E27FC236}">
                <a16:creationId xmlns:a16="http://schemas.microsoft.com/office/drawing/2014/main" id="{75C07047-FB44-03D5-589C-CA79F62E5F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0343" y="5324820"/>
            <a:ext cx="3227832" cy="365125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8E2F3E6-1FA0-6E94-98FF-C40594BF940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564118" y="1414846"/>
            <a:ext cx="3227832" cy="324711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03726155-DF40-A8AA-4FC6-4043C8EB90C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64118" y="4960715"/>
            <a:ext cx="3227832" cy="365125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16" name="Text Placeholder 33">
            <a:extLst>
              <a:ext uri="{FF2B5EF4-FFF2-40B4-BE49-F238E27FC236}">
                <a16:creationId xmlns:a16="http://schemas.microsoft.com/office/drawing/2014/main" id="{9FE48232-8B3E-B9D0-7517-16746D0BAB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564118" y="5324820"/>
            <a:ext cx="3227832" cy="365125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20A3251-76B8-1BE6-855A-F43836C58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700"/>
            <a:ext cx="1126556" cy="547774"/>
          </a:xfrm>
          <a:prstGeom prst="rect">
            <a:avLst/>
          </a:prstGeom>
        </p:spPr>
      </p:pic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DA455451-A2AF-0FF7-4051-9F0A7B4A8D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6C5D8EFB-C9BF-904D-BD11-75AAFBFD8680}" type="datetime1">
              <a:rPr lang="en-IN" smtClean="0"/>
              <a:t>03/10/25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62E897-1762-DCF0-1936-F70BD53EB8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DD1B09B0-9A22-ABBA-790D-A5DACD559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434485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peaker2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04AC133-F504-2E6B-06E3-26AF1CBE1FF6}"/>
              </a:ext>
            </a:extLst>
          </p:cNvPr>
          <p:cNvSpPr/>
          <p:nvPr/>
        </p:nvSpPr>
        <p:spPr>
          <a:xfrm>
            <a:off x="4455591" y="1"/>
            <a:ext cx="7736411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FE0799-A131-E3A2-3DE8-1395080A550C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79C674-D76C-D769-816A-8C19D5ED5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768130"/>
            <a:ext cx="3617391" cy="1320103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4000" b="0">
                <a:latin typeface="+mj-lt"/>
                <a:ea typeface="+mj-ea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 dirty="0"/>
              <a:t>Speaker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70CAFD-65CA-06FB-6D07-8E9D44F49F20}"/>
              </a:ext>
            </a:extLst>
          </p:cNvPr>
          <p:cNvCxnSpPr/>
          <p:nvPr/>
        </p:nvCxnSpPr>
        <p:spPr>
          <a:xfrm>
            <a:off x="838200" y="342069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D564E48D-7F3C-7025-587A-48BCFE758C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30343" y="1414846"/>
            <a:ext cx="3227832" cy="324711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2" name="Text Placeholder 33">
            <a:extLst>
              <a:ext uri="{FF2B5EF4-FFF2-40B4-BE49-F238E27FC236}">
                <a16:creationId xmlns:a16="http://schemas.microsoft.com/office/drawing/2014/main" id="{E75C0B9A-3394-20C2-8028-5C4280D6EA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30343" y="4960715"/>
            <a:ext cx="3227832" cy="365125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13" name="Text Placeholder 33">
            <a:extLst>
              <a:ext uri="{FF2B5EF4-FFF2-40B4-BE49-F238E27FC236}">
                <a16:creationId xmlns:a16="http://schemas.microsoft.com/office/drawing/2014/main" id="{75C07047-FB44-03D5-589C-CA79F62E5F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0343" y="5324820"/>
            <a:ext cx="3227832" cy="365125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8E2F3E6-1FA0-6E94-98FF-C40594BF940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564118" y="1414846"/>
            <a:ext cx="3227832" cy="324711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03726155-DF40-A8AA-4FC6-4043C8EB90C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64118" y="4960715"/>
            <a:ext cx="3227832" cy="365125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16" name="Text Placeholder 33">
            <a:extLst>
              <a:ext uri="{FF2B5EF4-FFF2-40B4-BE49-F238E27FC236}">
                <a16:creationId xmlns:a16="http://schemas.microsoft.com/office/drawing/2014/main" id="{9FE48232-8B3E-B9D0-7517-16746D0BAB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564118" y="5324820"/>
            <a:ext cx="3227832" cy="365125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66D909-CA33-4564-A9ED-99B6ED9CE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696"/>
            <a:ext cx="1126556" cy="547775"/>
          </a:xfrm>
          <a:prstGeom prst="rect">
            <a:avLst/>
          </a:prstGeom>
        </p:spPr>
      </p:pic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E8A08496-EBFF-2AFF-41AD-FEC4CE10A1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2A2DEFD9-DA23-584E-9C7D-C6D79922E331}" type="datetime1">
              <a:rPr lang="en-IN" smtClean="0"/>
              <a:t>03/10/25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C4C5B601-CAB4-DC09-8F6F-E6CEA84BF1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902E9BBF-BC67-68B0-870B-6B9FBA9ABE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0528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peaker3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D2B3C37-F79A-A413-52DD-5DD2B66972C9}"/>
              </a:ext>
            </a:extLst>
          </p:cNvPr>
          <p:cNvSpPr/>
          <p:nvPr/>
        </p:nvSpPr>
        <p:spPr>
          <a:xfrm>
            <a:off x="3534001" y="136525"/>
            <a:ext cx="8658001" cy="67214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FE0799-A131-E3A2-3DE8-1395080A550C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79C674-D76C-D769-816A-8C19D5ED5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768130"/>
            <a:ext cx="2695801" cy="1320103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4000" b="0">
                <a:latin typeface="+mj-lt"/>
                <a:ea typeface="+mj-ea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 dirty="0"/>
              <a:t>Speaker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70CAFD-65CA-06FB-6D07-8E9D44F49F20}"/>
              </a:ext>
            </a:extLst>
          </p:cNvPr>
          <p:cNvCxnSpPr/>
          <p:nvPr/>
        </p:nvCxnSpPr>
        <p:spPr>
          <a:xfrm>
            <a:off x="838200" y="342069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1FDC0373-BB64-C88F-BDA3-AF7575FB34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07092" y="1880394"/>
            <a:ext cx="2368296" cy="233172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7" name="Text Placeholder 33">
            <a:extLst>
              <a:ext uri="{FF2B5EF4-FFF2-40B4-BE49-F238E27FC236}">
                <a16:creationId xmlns:a16="http://schemas.microsoft.com/office/drawing/2014/main" id="{D06AA5DB-FDAC-AEBD-9ECC-B1CAC216AE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7091" y="4506900"/>
            <a:ext cx="2368296" cy="31244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8" name="Text Placeholder 33">
            <a:extLst>
              <a:ext uri="{FF2B5EF4-FFF2-40B4-BE49-F238E27FC236}">
                <a16:creationId xmlns:a16="http://schemas.microsoft.com/office/drawing/2014/main" id="{F7B55563-E4FF-CE5F-4CF8-43CA1FC815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07091" y="4835699"/>
            <a:ext cx="2368296" cy="278431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8495696D-9778-C8B5-CEF7-02100548075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674092" y="1880394"/>
            <a:ext cx="2368296" cy="233172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0" name="Text Placeholder 33">
            <a:extLst>
              <a:ext uri="{FF2B5EF4-FFF2-40B4-BE49-F238E27FC236}">
                <a16:creationId xmlns:a16="http://schemas.microsoft.com/office/drawing/2014/main" id="{8C24DD92-87C8-55BE-BBB0-4E54CAF7102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74091" y="4506900"/>
            <a:ext cx="2368296" cy="31244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21" name="Text Placeholder 33">
            <a:extLst>
              <a:ext uri="{FF2B5EF4-FFF2-40B4-BE49-F238E27FC236}">
                <a16:creationId xmlns:a16="http://schemas.microsoft.com/office/drawing/2014/main" id="{B07BC283-810B-A9C0-EAAF-50C249B8981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74091" y="4835699"/>
            <a:ext cx="2368296" cy="278431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E5B726ED-9C5B-AFB0-561F-46B5EE9E9823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350617" y="1880394"/>
            <a:ext cx="2368296" cy="233172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33">
            <a:extLst>
              <a:ext uri="{FF2B5EF4-FFF2-40B4-BE49-F238E27FC236}">
                <a16:creationId xmlns:a16="http://schemas.microsoft.com/office/drawing/2014/main" id="{5AC1D9E2-C5F1-F296-7EDA-EEAA078DF0A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350616" y="4506900"/>
            <a:ext cx="2368296" cy="31244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24" name="Text Placeholder 33">
            <a:extLst>
              <a:ext uri="{FF2B5EF4-FFF2-40B4-BE49-F238E27FC236}">
                <a16:creationId xmlns:a16="http://schemas.microsoft.com/office/drawing/2014/main" id="{CAABCC24-9DCF-F749-44DD-76483DBB382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350616" y="4835699"/>
            <a:ext cx="2368296" cy="278431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AF4D70-62D6-5EF6-4081-D86F53BBE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700"/>
            <a:ext cx="1126556" cy="547774"/>
          </a:xfrm>
          <a:prstGeom prst="rect">
            <a:avLst/>
          </a:prstGeom>
        </p:spPr>
      </p:pic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A1A05F4A-F338-2149-0D1E-460F15206B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7C524D06-BC2C-2A49-9D14-AE2E4C828F38}" type="datetime1">
              <a:rPr lang="en-IN" smtClean="0"/>
              <a:t>03/10/25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BCDF2C74-26C5-AB13-54AC-F5C2C995BD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83CDB8E1-FE5F-F425-2EBE-744E109A56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283116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peaker3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22DB79E-103B-9CF6-747F-ECF1A4CCA90A}"/>
              </a:ext>
            </a:extLst>
          </p:cNvPr>
          <p:cNvSpPr/>
          <p:nvPr/>
        </p:nvSpPr>
        <p:spPr>
          <a:xfrm>
            <a:off x="3534003" y="1"/>
            <a:ext cx="8658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FE0799-A131-E3A2-3DE8-1395080A550C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79C674-D76C-D769-816A-8C19D5ED5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768130"/>
            <a:ext cx="2695801" cy="1320103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4000" b="0">
                <a:latin typeface="+mj-lt"/>
                <a:ea typeface="+mj-ea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 dirty="0"/>
              <a:t>Speaker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70CAFD-65CA-06FB-6D07-8E9D44F49F20}"/>
              </a:ext>
            </a:extLst>
          </p:cNvPr>
          <p:cNvCxnSpPr/>
          <p:nvPr/>
        </p:nvCxnSpPr>
        <p:spPr>
          <a:xfrm>
            <a:off x="838200" y="342069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1FDC0373-BB64-C88F-BDA3-AF7575FB34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07092" y="1880394"/>
            <a:ext cx="2368296" cy="233172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7" name="Text Placeholder 33">
            <a:extLst>
              <a:ext uri="{FF2B5EF4-FFF2-40B4-BE49-F238E27FC236}">
                <a16:creationId xmlns:a16="http://schemas.microsoft.com/office/drawing/2014/main" id="{D06AA5DB-FDAC-AEBD-9ECC-B1CAC216AE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7091" y="4506900"/>
            <a:ext cx="2368296" cy="31244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8" name="Text Placeholder 33">
            <a:extLst>
              <a:ext uri="{FF2B5EF4-FFF2-40B4-BE49-F238E27FC236}">
                <a16:creationId xmlns:a16="http://schemas.microsoft.com/office/drawing/2014/main" id="{F7B55563-E4FF-CE5F-4CF8-43CA1FC815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07091" y="4835699"/>
            <a:ext cx="2368296" cy="278431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8495696D-9778-C8B5-CEF7-02100548075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674092" y="1880394"/>
            <a:ext cx="2368296" cy="233172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0" name="Text Placeholder 33">
            <a:extLst>
              <a:ext uri="{FF2B5EF4-FFF2-40B4-BE49-F238E27FC236}">
                <a16:creationId xmlns:a16="http://schemas.microsoft.com/office/drawing/2014/main" id="{8C24DD92-87C8-55BE-BBB0-4E54CAF7102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74091" y="4506900"/>
            <a:ext cx="2368296" cy="31244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21" name="Text Placeholder 33">
            <a:extLst>
              <a:ext uri="{FF2B5EF4-FFF2-40B4-BE49-F238E27FC236}">
                <a16:creationId xmlns:a16="http://schemas.microsoft.com/office/drawing/2014/main" id="{B07BC283-810B-A9C0-EAAF-50C249B8981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74091" y="4835699"/>
            <a:ext cx="2368296" cy="278431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E5B726ED-9C5B-AFB0-561F-46B5EE9E9823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350617" y="1880394"/>
            <a:ext cx="2368296" cy="233172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33">
            <a:extLst>
              <a:ext uri="{FF2B5EF4-FFF2-40B4-BE49-F238E27FC236}">
                <a16:creationId xmlns:a16="http://schemas.microsoft.com/office/drawing/2014/main" id="{5AC1D9E2-C5F1-F296-7EDA-EEAA078DF0A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350616" y="4506900"/>
            <a:ext cx="2368296" cy="31244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24" name="Text Placeholder 33">
            <a:extLst>
              <a:ext uri="{FF2B5EF4-FFF2-40B4-BE49-F238E27FC236}">
                <a16:creationId xmlns:a16="http://schemas.microsoft.com/office/drawing/2014/main" id="{CAABCC24-9DCF-F749-44DD-76483DBB382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350616" y="4835699"/>
            <a:ext cx="2368296" cy="278431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4AFA0EC-FBE1-733B-103C-59593B292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696"/>
            <a:ext cx="1126556" cy="547775"/>
          </a:xfrm>
          <a:prstGeom prst="rect">
            <a:avLst/>
          </a:prstGeom>
        </p:spPr>
      </p:pic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6CCFC2EF-BF9C-3007-D9B1-1E4CDD2BC8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511DF81A-88AC-9C47-A3D3-639831EFC2F0}" type="datetime1">
              <a:rPr lang="en-IN" smtClean="0"/>
              <a:t>03/10/25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D2AEEBED-E103-56E8-CF2C-2A08D7BDA7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90FA6E6C-0A50-9B1A-2748-9E65FD2D5D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7775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peaker4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D2B3C37-F79A-A413-52DD-5DD2B66972C9}"/>
              </a:ext>
            </a:extLst>
          </p:cNvPr>
          <p:cNvSpPr/>
          <p:nvPr/>
        </p:nvSpPr>
        <p:spPr>
          <a:xfrm>
            <a:off x="4455591" y="136525"/>
            <a:ext cx="7736411" cy="67214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FE0799-A131-E3A2-3DE8-1395080A550C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79C674-D76C-D769-816A-8C19D5ED5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768130"/>
            <a:ext cx="2695801" cy="1320103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4000" b="0">
                <a:latin typeface="+mj-lt"/>
                <a:ea typeface="+mj-ea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 dirty="0"/>
              <a:t>Speaker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70CAFD-65CA-06FB-6D07-8E9D44F49F20}"/>
              </a:ext>
            </a:extLst>
          </p:cNvPr>
          <p:cNvCxnSpPr/>
          <p:nvPr/>
        </p:nvCxnSpPr>
        <p:spPr>
          <a:xfrm>
            <a:off x="838200" y="342069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A74B71D5-2188-2F29-6875-DE007270E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700"/>
            <a:ext cx="1126556" cy="547774"/>
          </a:xfrm>
          <a:prstGeom prst="rect">
            <a:avLst/>
          </a:prstGeom>
        </p:spPr>
      </p:pic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1851D276-77CE-E2CF-3132-482EA8A70E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35879" y="421426"/>
            <a:ext cx="1920240" cy="1921744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0" name="Text Placeholder 33">
            <a:extLst>
              <a:ext uri="{FF2B5EF4-FFF2-40B4-BE49-F238E27FC236}">
                <a16:creationId xmlns:a16="http://schemas.microsoft.com/office/drawing/2014/main" id="{C1BAF72F-4277-37F2-D90A-5E120598C8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35880" y="2455973"/>
            <a:ext cx="1920240" cy="29806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21" name="Text Placeholder 33">
            <a:extLst>
              <a:ext uri="{FF2B5EF4-FFF2-40B4-BE49-F238E27FC236}">
                <a16:creationId xmlns:a16="http://schemas.microsoft.com/office/drawing/2014/main" id="{655B888A-411F-E7BF-A0B6-8EBE2C9790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35880" y="2803779"/>
            <a:ext cx="1920240" cy="24899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4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20E4A97D-ED74-9BB1-023A-C485619639C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95166" y="421426"/>
            <a:ext cx="1920240" cy="1921744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3" name="Text Placeholder 33">
            <a:extLst>
              <a:ext uri="{FF2B5EF4-FFF2-40B4-BE49-F238E27FC236}">
                <a16:creationId xmlns:a16="http://schemas.microsoft.com/office/drawing/2014/main" id="{82FA40F2-4607-9631-3111-CC1612EDBD4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95166" y="2455973"/>
            <a:ext cx="1920240" cy="29806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16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24" name="Text Placeholder 33">
            <a:extLst>
              <a:ext uri="{FF2B5EF4-FFF2-40B4-BE49-F238E27FC236}">
                <a16:creationId xmlns:a16="http://schemas.microsoft.com/office/drawing/2014/main" id="{521BB327-C5A1-2F99-F8B1-9D00E0A36A0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395166" y="2803779"/>
            <a:ext cx="1920240" cy="24899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4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BEA48F2C-4F00-69EB-6403-21DE0CF4812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428590" y="3348776"/>
            <a:ext cx="1920240" cy="1921744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3" name="Text Placeholder 33">
            <a:extLst>
              <a:ext uri="{FF2B5EF4-FFF2-40B4-BE49-F238E27FC236}">
                <a16:creationId xmlns:a16="http://schemas.microsoft.com/office/drawing/2014/main" id="{8F084DF3-84D4-F84B-E581-71DFBD9B7BC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28591" y="5383323"/>
            <a:ext cx="1920240" cy="29806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33D81D6-DE7E-08B7-2D79-83D2E50E70E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28591" y="5731129"/>
            <a:ext cx="1920240" cy="24899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4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id="{A5F6A7C2-CBCE-4F80-05C7-8BF037A6129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687877" y="3348776"/>
            <a:ext cx="1920240" cy="1921744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979DB1B8-4E47-2FA2-A15E-CF088ADAB33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687877" y="5383323"/>
            <a:ext cx="1920240" cy="29806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86BCE0F7-E287-676A-0888-611C719BB6C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687877" y="5731129"/>
            <a:ext cx="1920240" cy="24899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4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35083498-F9D0-EB23-3493-CF24D7B884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48F4C416-CC14-0E43-A414-6D0B1DA8FFF6}" type="datetime1">
              <a:rPr lang="en-IN" smtClean="0"/>
              <a:t>03/10/25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4F0C0125-AF19-F438-C119-B1C1A584AD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023A47C9-39E4-21BB-7790-3963405D38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278424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peaker4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D2B3C37-F79A-A413-52DD-5DD2B66972C9}"/>
              </a:ext>
            </a:extLst>
          </p:cNvPr>
          <p:cNvSpPr/>
          <p:nvPr/>
        </p:nvSpPr>
        <p:spPr>
          <a:xfrm>
            <a:off x="4455591" y="1"/>
            <a:ext cx="7736411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FE0799-A131-E3A2-3DE8-1395080A550C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79C674-D76C-D769-816A-8C19D5ED5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768130"/>
            <a:ext cx="2695801" cy="1320103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4000" b="0">
                <a:latin typeface="+mj-lt"/>
                <a:ea typeface="+mj-ea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 dirty="0"/>
              <a:t>Speaker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70CAFD-65CA-06FB-6D07-8E9D44F49F20}"/>
              </a:ext>
            </a:extLst>
          </p:cNvPr>
          <p:cNvCxnSpPr/>
          <p:nvPr/>
        </p:nvCxnSpPr>
        <p:spPr>
          <a:xfrm>
            <a:off x="838200" y="342069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E403C200-AA50-7463-E586-88465ECD4C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35879" y="421426"/>
            <a:ext cx="1920240" cy="1921744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2" name="Text Placeholder 33">
            <a:extLst>
              <a:ext uri="{FF2B5EF4-FFF2-40B4-BE49-F238E27FC236}">
                <a16:creationId xmlns:a16="http://schemas.microsoft.com/office/drawing/2014/main" id="{6C9243E9-A3CA-1F8A-7FF5-6A65978059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35880" y="2455973"/>
            <a:ext cx="1920240" cy="29806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13" name="Text Placeholder 33">
            <a:extLst>
              <a:ext uri="{FF2B5EF4-FFF2-40B4-BE49-F238E27FC236}">
                <a16:creationId xmlns:a16="http://schemas.microsoft.com/office/drawing/2014/main" id="{2FED9C02-4EA0-3CC7-549F-E4F5134B21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35880" y="2803779"/>
            <a:ext cx="1920240" cy="24899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4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B4BB2703-2CDE-17D3-4166-7D66F1AF6E0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95166" y="421426"/>
            <a:ext cx="1920240" cy="1921744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64F81BA9-E049-CC11-F266-3EEB3B531DF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95166" y="2455973"/>
            <a:ext cx="1920240" cy="29806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16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16" name="Text Placeholder 33">
            <a:extLst>
              <a:ext uri="{FF2B5EF4-FFF2-40B4-BE49-F238E27FC236}">
                <a16:creationId xmlns:a16="http://schemas.microsoft.com/office/drawing/2014/main" id="{38301DB7-AF57-A4C0-4C33-B9B682E93C8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395166" y="2803779"/>
            <a:ext cx="1920240" cy="24899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4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061AB79A-CF87-2545-C9D6-3E56C6485BB1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428590" y="3348776"/>
            <a:ext cx="1920240" cy="1921744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6" name="Text Placeholder 33">
            <a:extLst>
              <a:ext uri="{FF2B5EF4-FFF2-40B4-BE49-F238E27FC236}">
                <a16:creationId xmlns:a16="http://schemas.microsoft.com/office/drawing/2014/main" id="{E7AA54C1-4BFD-717F-3444-31B3C11DAC1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28591" y="5383323"/>
            <a:ext cx="1920240" cy="29806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27" name="Text Placeholder 33">
            <a:extLst>
              <a:ext uri="{FF2B5EF4-FFF2-40B4-BE49-F238E27FC236}">
                <a16:creationId xmlns:a16="http://schemas.microsoft.com/office/drawing/2014/main" id="{730D4ABB-CE8F-C9BE-3C9A-5DA14715349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28591" y="5731129"/>
            <a:ext cx="1920240" cy="24899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4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50C0E309-6707-1163-ACAE-E48BDA45C94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687877" y="3348776"/>
            <a:ext cx="1920240" cy="1921744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9" name="Text Placeholder 33">
            <a:extLst>
              <a:ext uri="{FF2B5EF4-FFF2-40B4-BE49-F238E27FC236}">
                <a16:creationId xmlns:a16="http://schemas.microsoft.com/office/drawing/2014/main" id="{C28E5746-7E85-F470-F4F0-E23098A925F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687877" y="5383323"/>
            <a:ext cx="1920240" cy="29806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30" name="Text Placeholder 33">
            <a:extLst>
              <a:ext uri="{FF2B5EF4-FFF2-40B4-BE49-F238E27FC236}">
                <a16:creationId xmlns:a16="http://schemas.microsoft.com/office/drawing/2014/main" id="{4936A1CE-CA43-27F0-54AB-B95940F8120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687877" y="5731129"/>
            <a:ext cx="1920240" cy="24899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4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790C30-8D0A-D265-55D6-5E04BE3C0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67237"/>
            <a:ext cx="1126556" cy="547775"/>
          </a:xfrm>
          <a:prstGeom prst="rect">
            <a:avLst/>
          </a:prstGeom>
        </p:spPr>
      </p:pic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F4707B7E-64D4-B40E-8342-D14D5F089C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2396BA9B-0B93-CE41-B35D-A185BBFB0069}" type="datetime1">
              <a:rPr lang="en-IN" smtClean="0"/>
              <a:t>03/10/25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4E410849-F60F-0C5B-5AED-8336D4AF5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A607D0AA-B747-7E46-70E5-AD6C6206F4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6734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0B14-113B-7450-1CAE-866F2ABB2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Quote</a:t>
            </a:r>
            <a:endParaRPr lang="en-IN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7AA7A34-F51F-B533-DC5D-9402AFB00B56}"/>
              </a:ext>
            </a:extLst>
          </p:cNvPr>
          <p:cNvSpPr>
            <a:spLocks noGrp="1"/>
          </p:cNvSpPr>
          <p:nvPr>
            <p:ph sz="quarter" idx="46" hasCustomPrompt="1"/>
          </p:nvPr>
        </p:nvSpPr>
        <p:spPr>
          <a:xfrm>
            <a:off x="896892" y="1207008"/>
            <a:ext cx="2939518" cy="84124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5pPr marL="731520" indent="0">
              <a:buNone/>
              <a:defRPr/>
            </a:lvl5pPr>
          </a:lstStyle>
          <a:p>
            <a:pPr lvl="0"/>
            <a:r>
              <a:rPr lang="en-US" dirty="0"/>
              <a:t>Click to add logo</a:t>
            </a:r>
          </a:p>
        </p:txBody>
      </p:sp>
      <p:sp>
        <p:nvSpPr>
          <p:cNvPr id="7" name="Text Field">
            <a:extLst>
              <a:ext uri="{FF2B5EF4-FFF2-40B4-BE49-F238E27FC236}">
                <a16:creationId xmlns:a16="http://schemas.microsoft.com/office/drawing/2014/main" id="{81CA1E6E-AD59-80F4-2F53-72C77CE604C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38200" y="4983135"/>
            <a:ext cx="6054629" cy="2662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 dirty="0"/>
              <a:t>Name of person quoted</a:t>
            </a:r>
          </a:p>
        </p:txBody>
      </p:sp>
      <p:sp>
        <p:nvSpPr>
          <p:cNvPr id="8" name="Text Field 2">
            <a:extLst>
              <a:ext uri="{FF2B5EF4-FFF2-40B4-BE49-F238E27FC236}">
                <a16:creationId xmlns:a16="http://schemas.microsoft.com/office/drawing/2014/main" id="{B49D6BA5-F1AB-C26A-8666-684048C6409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38200" y="5320728"/>
            <a:ext cx="6054629" cy="7863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Additional information if needed</a:t>
            </a:r>
          </a:p>
        </p:txBody>
      </p:sp>
      <p:sp>
        <p:nvSpPr>
          <p:cNvPr id="3" name="Text Field 2">
            <a:extLst>
              <a:ext uri="{FF2B5EF4-FFF2-40B4-BE49-F238E27FC236}">
                <a16:creationId xmlns:a16="http://schemas.microsoft.com/office/drawing/2014/main" id="{3A89229C-BFC2-9337-5C50-431179C0616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99984" y="2258313"/>
            <a:ext cx="10453816" cy="24755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  <a:r>
              <a:rPr lang="en-IN" dirty="0"/>
              <a:t>Click to type customer or partner quote surrounded by quotation marks.</a:t>
            </a:r>
            <a:r>
              <a:rPr lang="en-US" dirty="0"/>
              <a:t>”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A88D6630-BD6C-172E-335A-3B5047F161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9D5A7A37-34C4-FA4F-A3A2-C236ABA62590}" type="datetime1">
              <a:rPr lang="en-IN" smtClean="0"/>
              <a:t>03/10/25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89B7A954-D7D7-73BF-34E0-23AAB41C4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B70F56E3-7338-2ED1-1E2B-D0D55E4625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843936"/>
      </p:ext>
    </p:extLst>
  </p:cSld>
  <p:clrMapOvr>
    <a:masterClrMapping/>
  </p:clrMapOvr>
  <p:transition spd="med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0B14-113B-7450-1CAE-866F2ABB2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Quote</a:t>
            </a:r>
            <a:endParaRPr lang="en-IN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7AA7A34-F51F-B533-DC5D-9402AFB00B56}"/>
              </a:ext>
            </a:extLst>
          </p:cNvPr>
          <p:cNvSpPr>
            <a:spLocks noGrp="1"/>
          </p:cNvSpPr>
          <p:nvPr>
            <p:ph sz="quarter" idx="46" hasCustomPrompt="1"/>
          </p:nvPr>
        </p:nvSpPr>
        <p:spPr>
          <a:xfrm>
            <a:off x="896892" y="1207008"/>
            <a:ext cx="2939518" cy="84124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5pPr marL="731520" indent="0">
              <a:buNone/>
              <a:defRPr/>
            </a:lvl5pPr>
          </a:lstStyle>
          <a:p>
            <a:pPr lvl="0"/>
            <a:r>
              <a:rPr lang="en-US" dirty="0"/>
              <a:t>Click to add logo</a:t>
            </a:r>
          </a:p>
        </p:txBody>
      </p:sp>
      <p:sp>
        <p:nvSpPr>
          <p:cNvPr id="7" name="Text Field">
            <a:extLst>
              <a:ext uri="{FF2B5EF4-FFF2-40B4-BE49-F238E27FC236}">
                <a16:creationId xmlns:a16="http://schemas.microsoft.com/office/drawing/2014/main" id="{81CA1E6E-AD59-80F4-2F53-72C77CE604C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38200" y="4983135"/>
            <a:ext cx="6054629" cy="2662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 dirty="0"/>
              <a:t>Name of person quoted</a:t>
            </a:r>
          </a:p>
        </p:txBody>
      </p:sp>
      <p:sp>
        <p:nvSpPr>
          <p:cNvPr id="8" name="Text Field 2">
            <a:extLst>
              <a:ext uri="{FF2B5EF4-FFF2-40B4-BE49-F238E27FC236}">
                <a16:creationId xmlns:a16="http://schemas.microsoft.com/office/drawing/2014/main" id="{B49D6BA5-F1AB-C26A-8666-684048C6409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38200" y="5320728"/>
            <a:ext cx="6054629" cy="7863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Additional information if needed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3B83B9-D6B8-68FB-BDAA-11B4FA17E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2" y="6173696"/>
            <a:ext cx="1126556" cy="547775"/>
          </a:xfrm>
          <a:prstGeom prst="rect">
            <a:avLst/>
          </a:prstGeom>
        </p:spPr>
      </p:pic>
      <p:sp>
        <p:nvSpPr>
          <p:cNvPr id="13" name="Text Field 2">
            <a:extLst>
              <a:ext uri="{FF2B5EF4-FFF2-40B4-BE49-F238E27FC236}">
                <a16:creationId xmlns:a16="http://schemas.microsoft.com/office/drawing/2014/main" id="{B22D2679-04C6-24CD-2701-35762DE2E07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99984" y="2258313"/>
            <a:ext cx="10453816" cy="24755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  <a:r>
              <a:rPr lang="en-IN" dirty="0"/>
              <a:t>Click to type customer or partner quote surrounded by quotation marks.</a:t>
            </a:r>
            <a:r>
              <a:rPr lang="en-US" dirty="0"/>
              <a:t>”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7C127784-26B7-0FF6-43C2-F15D9A2394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601532C2-FFCF-A54D-8B8D-87AA51D6E26E}" type="datetime1">
              <a:rPr lang="en-IN" smtClean="0"/>
              <a:t>03/10/25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9619F07C-9226-5723-49C1-DE982232B1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A27CE5CC-8724-B7C2-BA36-A8B7E12CDD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98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Picture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0B14-113B-7450-1CAE-866F2ABB2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Quote</a:t>
            </a:r>
            <a:endParaRPr lang="en-IN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E5C7440B-9E86-40D6-A893-B8F5AEDE503B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38200" y="1136822"/>
            <a:ext cx="4038600" cy="5035163"/>
          </a:xfrm>
        </p:spPr>
        <p:txBody>
          <a:bodyPr anchor="ctr" anchorCtr="1"/>
          <a:lstStyle>
            <a:lvl1pPr marL="0" indent="0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7AA7A34-F51F-B533-DC5D-9402AFB00B56}"/>
              </a:ext>
            </a:extLst>
          </p:cNvPr>
          <p:cNvSpPr>
            <a:spLocks noGrp="1"/>
          </p:cNvSpPr>
          <p:nvPr>
            <p:ph sz="quarter" idx="46" hasCustomPrompt="1"/>
          </p:nvPr>
        </p:nvSpPr>
        <p:spPr>
          <a:xfrm>
            <a:off x="5431536" y="1207008"/>
            <a:ext cx="2939518" cy="84124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5pPr marL="731520" indent="0">
              <a:buNone/>
              <a:defRPr/>
            </a:lvl5pPr>
          </a:lstStyle>
          <a:p>
            <a:pPr lvl="0"/>
            <a:r>
              <a:rPr lang="en-US" dirty="0"/>
              <a:t>Click to add logo</a:t>
            </a:r>
          </a:p>
        </p:txBody>
      </p:sp>
      <p:sp>
        <p:nvSpPr>
          <p:cNvPr id="7" name="Text Field">
            <a:extLst>
              <a:ext uri="{FF2B5EF4-FFF2-40B4-BE49-F238E27FC236}">
                <a16:creationId xmlns:a16="http://schemas.microsoft.com/office/drawing/2014/main" id="{81CA1E6E-AD59-80F4-2F53-72C77CE604C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372844" y="4983135"/>
            <a:ext cx="6054629" cy="2662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 dirty="0"/>
              <a:t>Name of person quoted</a:t>
            </a:r>
          </a:p>
        </p:txBody>
      </p:sp>
      <p:sp>
        <p:nvSpPr>
          <p:cNvPr id="8" name="Text Field 2">
            <a:extLst>
              <a:ext uri="{FF2B5EF4-FFF2-40B4-BE49-F238E27FC236}">
                <a16:creationId xmlns:a16="http://schemas.microsoft.com/office/drawing/2014/main" id="{B49D6BA5-F1AB-C26A-8666-684048C6409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372844" y="5320728"/>
            <a:ext cx="6054629" cy="7863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Additional information if needed</a:t>
            </a:r>
          </a:p>
        </p:txBody>
      </p:sp>
      <p:sp>
        <p:nvSpPr>
          <p:cNvPr id="13" name="Text Field 2">
            <a:extLst>
              <a:ext uri="{FF2B5EF4-FFF2-40B4-BE49-F238E27FC236}">
                <a16:creationId xmlns:a16="http://schemas.microsoft.com/office/drawing/2014/main" id="{BF8E09CA-0206-BA13-3DBD-12C1E4BCA6F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431536" y="2258313"/>
            <a:ext cx="5922264" cy="24755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  <a:r>
              <a:rPr lang="en-IN" dirty="0"/>
              <a:t>Click to type customer or partner quote surrounded by quotation marks.</a:t>
            </a:r>
            <a:r>
              <a:rPr lang="en-US" dirty="0"/>
              <a:t>”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282CD3FE-659D-DC6F-56F5-3B7D090F94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D561166A-B8C3-7E44-9E0B-57440C73459A}" type="datetime1">
              <a:rPr lang="en-IN" smtClean="0"/>
              <a:t>03/10/25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4F82ED3E-E695-D609-4790-99BF034991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FB352E86-6BCD-162D-72CA-115B5EF7A8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0783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ith Image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Field">
            <a:extLst>
              <a:ext uri="{FF2B5EF4-FFF2-40B4-BE49-F238E27FC236}">
                <a16:creationId xmlns:a16="http://schemas.microsoft.com/office/drawing/2014/main" id="{BBE2BE0D-9C6C-1A7E-90DF-BCDB1C9C9D1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59345" y="5111697"/>
            <a:ext cx="5536655" cy="895181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Presenter’s Title (Division or Business Unit)</a:t>
            </a:r>
          </a:p>
          <a:p>
            <a:pPr lvl="0"/>
            <a:r>
              <a:rPr lang="en-US"/>
              <a:t>Month 00, 2020  </a:t>
            </a:r>
          </a:p>
          <a:p>
            <a:pPr lvl="0"/>
            <a:endParaRPr lang="en-US"/>
          </a:p>
        </p:txBody>
      </p:sp>
      <p:sp>
        <p:nvSpPr>
          <p:cNvPr id="34" name="Text Field">
            <a:extLst>
              <a:ext uri="{FF2B5EF4-FFF2-40B4-BE49-F238E27FC236}">
                <a16:creationId xmlns:a16="http://schemas.microsoft.com/office/drawing/2014/main" id="{F030825B-3BD5-DDC1-310C-D6B48CBA056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59345" y="4708880"/>
            <a:ext cx="5536655" cy="266291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Lastname</a:t>
            </a:r>
          </a:p>
        </p:txBody>
      </p:sp>
      <p:sp>
        <p:nvSpPr>
          <p:cNvPr id="39" name="Subhead">
            <a:extLst>
              <a:ext uri="{FF2B5EF4-FFF2-40B4-BE49-F238E27FC236}">
                <a16:creationId xmlns:a16="http://schemas.microsoft.com/office/drawing/2014/main" id="{9ED6E0E7-A18E-E2CA-2DCB-FED93C41D16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9346" y="3350664"/>
            <a:ext cx="5536655" cy="109497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Subheading here in under 2 lines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(Segoe UI, 18-24pt)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39396F77-B443-AF85-DCBD-FEFCD18318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345" y="1491243"/>
            <a:ext cx="5562396" cy="17228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pPr>
              <a:lnSpc>
                <a:spcPts val="4625"/>
              </a:lnSpc>
            </a:pPr>
            <a:r>
              <a:rPr lang="en-IN" sz="4400">
                <a:latin typeface="+mj-lt"/>
              </a:rPr>
              <a:t>Title goes here- </a:t>
            </a:r>
            <a:br>
              <a:rPr lang="en-IN" sz="4400">
                <a:latin typeface="+mj-lt"/>
              </a:rPr>
            </a:br>
            <a:r>
              <a:rPr lang="en-IN" sz="4400">
                <a:latin typeface="+mj-lt"/>
              </a:rPr>
              <a:t>Max 3 lines </a:t>
            </a:r>
            <a:br>
              <a:rPr lang="en-IN" sz="4400">
                <a:latin typeface="+mj-lt"/>
              </a:rPr>
            </a:br>
            <a:r>
              <a:rPr lang="en-IN" sz="4400">
                <a:latin typeface="+mj-lt"/>
              </a:rPr>
              <a:t>(Arial, 32-40pt)</a:t>
            </a:r>
            <a:endParaRPr lang="en-US" sz="4400">
              <a:latin typeface="+mj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41B13E5-A38D-AFCD-22C1-51EC1E98DC1C}"/>
              </a:ext>
            </a:extLst>
          </p:cNvPr>
          <p:cNvCxnSpPr>
            <a:cxnSpLocks/>
          </p:cNvCxnSpPr>
          <p:nvPr/>
        </p:nvCxnSpPr>
        <p:spPr>
          <a:xfrm>
            <a:off x="559345" y="4445643"/>
            <a:ext cx="770691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DFCF12BA-67E9-14BB-23BB-43D5371F062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38391" y="-1"/>
            <a:ext cx="5531935" cy="685799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IN" dirty="0"/>
              <a:t>Use an achromatic (Black and White) image.</a:t>
            </a:r>
          </a:p>
          <a:p>
            <a:endParaRPr lang="en-IN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E06781-905F-D5AF-D39C-341872C8C7E6}"/>
              </a:ext>
            </a:extLst>
          </p:cNvPr>
          <p:cNvSpPr/>
          <p:nvPr/>
        </p:nvSpPr>
        <p:spPr>
          <a:xfrm>
            <a:off x="11970326" y="-1"/>
            <a:ext cx="221673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49BEE7B-C92E-476D-18DC-242A11407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97" y="178221"/>
            <a:ext cx="1434007" cy="69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1993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Picture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0B14-113B-7450-1CAE-866F2ABB2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Quote</a:t>
            </a:r>
            <a:endParaRPr lang="en-IN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E5C7440B-9E86-40D6-A893-B8F5AEDE503B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38200" y="1136823"/>
            <a:ext cx="4038600" cy="5035162"/>
          </a:xfrm>
        </p:spPr>
        <p:txBody>
          <a:bodyPr anchor="ctr" anchorCtr="1"/>
          <a:lstStyle>
            <a:lvl1pPr marL="0" indent="0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7AA7A34-F51F-B533-DC5D-9402AFB00B56}"/>
              </a:ext>
            </a:extLst>
          </p:cNvPr>
          <p:cNvSpPr>
            <a:spLocks noGrp="1"/>
          </p:cNvSpPr>
          <p:nvPr>
            <p:ph sz="quarter" idx="46" hasCustomPrompt="1"/>
          </p:nvPr>
        </p:nvSpPr>
        <p:spPr>
          <a:xfrm>
            <a:off x="5431536" y="1207008"/>
            <a:ext cx="2939518" cy="84124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5pPr marL="731520" indent="0">
              <a:buNone/>
              <a:defRPr/>
            </a:lvl5pPr>
          </a:lstStyle>
          <a:p>
            <a:pPr lvl="0"/>
            <a:r>
              <a:rPr lang="en-US" dirty="0"/>
              <a:t>Click to add logo</a:t>
            </a:r>
          </a:p>
        </p:txBody>
      </p:sp>
      <p:sp>
        <p:nvSpPr>
          <p:cNvPr id="7" name="Text Field">
            <a:extLst>
              <a:ext uri="{FF2B5EF4-FFF2-40B4-BE49-F238E27FC236}">
                <a16:creationId xmlns:a16="http://schemas.microsoft.com/office/drawing/2014/main" id="{81CA1E6E-AD59-80F4-2F53-72C77CE604C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372844" y="4983135"/>
            <a:ext cx="6054629" cy="2662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 dirty="0"/>
              <a:t>Name of person quoted</a:t>
            </a:r>
          </a:p>
        </p:txBody>
      </p:sp>
      <p:sp>
        <p:nvSpPr>
          <p:cNvPr id="8" name="Text Field 2">
            <a:extLst>
              <a:ext uri="{FF2B5EF4-FFF2-40B4-BE49-F238E27FC236}">
                <a16:creationId xmlns:a16="http://schemas.microsoft.com/office/drawing/2014/main" id="{B49D6BA5-F1AB-C26A-8666-684048C6409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372844" y="5320728"/>
            <a:ext cx="6054629" cy="7863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Additional information if needed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3B83B9-D6B8-68FB-BDAA-11B4FA17E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2" y="6178415"/>
            <a:ext cx="1126556" cy="547775"/>
          </a:xfrm>
          <a:prstGeom prst="rect">
            <a:avLst/>
          </a:prstGeom>
        </p:spPr>
      </p:pic>
      <p:sp>
        <p:nvSpPr>
          <p:cNvPr id="13" name="Text Field 2">
            <a:extLst>
              <a:ext uri="{FF2B5EF4-FFF2-40B4-BE49-F238E27FC236}">
                <a16:creationId xmlns:a16="http://schemas.microsoft.com/office/drawing/2014/main" id="{CDD0E0C6-69CB-1F74-3BE5-5969ABF597D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431536" y="2258313"/>
            <a:ext cx="5922264" cy="24755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  <a:r>
              <a:rPr lang="en-IN" dirty="0"/>
              <a:t>Click to type customer or partner quote surrounded by quotation marks.</a:t>
            </a:r>
            <a:r>
              <a:rPr lang="en-US" dirty="0"/>
              <a:t>”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3DF3DB55-D540-5C9C-22A2-15E92CE0DF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14CE75F9-5F18-D145-B8E5-40157CB124B5}" type="datetime1">
              <a:rPr lang="en-IN" smtClean="0"/>
              <a:t>03/10/25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E17C5AC8-7171-BFA0-0DD2-4199A2C51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9FF0B078-4AA3-059F-5695-75AD9E5573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05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4FE0799-A131-E3A2-3DE8-1395080A550C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34EB18-A623-BB74-2D94-6DDEA71C4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700"/>
            <a:ext cx="1126556" cy="547774"/>
          </a:xfrm>
          <a:prstGeom prst="rect">
            <a:avLst/>
          </a:prstGeom>
        </p:spPr>
      </p:pic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17A4B724-3F68-1173-CD32-3B93A2B31E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7D5F9EB3-E374-C94B-8FB9-0B1954648B44}" type="datetime1">
              <a:rPr lang="en-IN" smtClean="0"/>
              <a:t>03/10/25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37FF5E7B-A940-77F8-1146-6FAC1A2318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393AA576-3857-17CA-F5C1-EA88F0E915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691462"/>
      </p:ext>
    </p:extLst>
  </p:cSld>
  <p:clrMapOvr>
    <a:masterClrMapping/>
  </p:clrMapOvr>
  <p:transition spd="med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C80718F-31E3-07DC-C0AB-E8ABA8D22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696"/>
            <a:ext cx="1126556" cy="5477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5C6431E-0113-7B09-096A-A46D22C687D2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69185F02-8902-6EEF-2B70-F58FF86BA3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DEE7BD08-7ACB-9C43-AE8C-07633C89D4B0}" type="datetime1">
              <a:rPr lang="en-IN" smtClean="0"/>
              <a:t>03/10/25</a:t>
            </a:fld>
            <a:endParaRPr lang="en-US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36217B59-76C3-9C07-F43D-EC984F1611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5771A26A-B34E-A2AC-1CAA-E9B2956828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416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ank with Heading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0B14-113B-7450-1CAE-866F2ABB2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Blank Page Heading</a:t>
            </a:r>
            <a:endParaRPr lang="en-IN" dirty="0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703B389F-8F2B-0640-9710-E8F90DF9E2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0FBC7E92-449A-7545-B500-1C489AFD568E}" type="datetime1">
              <a:rPr lang="en-IN" smtClean="0"/>
              <a:t>03/10/25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2F64B8B4-7199-A2DC-A4CC-108C56CB32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91D7E47-5864-03B8-760A-15A5C13444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886665"/>
      </p:ext>
    </p:extLst>
  </p:cSld>
  <p:clrMapOvr>
    <a:masterClrMapping/>
  </p:clrMapOvr>
  <p:transition spd="med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ank with Heading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0B14-113B-7450-1CAE-866F2ABB2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Blank Page Heading</a:t>
            </a:r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137B93-D812-A21F-9B5C-084C9348D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2" y="6178415"/>
            <a:ext cx="1126556" cy="547775"/>
          </a:xfrm>
          <a:prstGeom prst="rect">
            <a:avLst/>
          </a:prstGeom>
        </p:spPr>
      </p:pic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FC347BFE-8C77-24AA-8BC1-32D1A32121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FEAEFC63-3930-9043-84F5-8E4DA7BA390E}" type="datetime1">
              <a:rPr lang="en-IN" smtClean="0"/>
              <a:t>03/10/25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EA2346D2-3B36-3CEF-F81F-D12D19A79A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DAB64181-F35C-97B2-AEC0-E1E0A6AF0A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156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4023F-BBF9-C6D5-2EA7-21A6D77759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799" y="1266825"/>
            <a:ext cx="10058400" cy="3494954"/>
          </a:xfrm>
        </p:spPr>
        <p:txBody>
          <a:bodyPr anchor="b"/>
          <a:lstStyle>
            <a:lvl1pPr>
              <a:defRPr sz="60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Divider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4E5438-5783-9A6F-0105-E2904109AEC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66800" y="4959531"/>
            <a:ext cx="10058400" cy="1355543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Add additional text as subheading here if needed.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A5892E-71EA-D219-ACBB-375B2E7043D2}"/>
              </a:ext>
            </a:extLst>
          </p:cNvPr>
          <p:cNvSpPr/>
          <p:nvPr/>
        </p:nvSpPr>
        <p:spPr>
          <a:xfrm>
            <a:off x="11970326" y="-1"/>
            <a:ext cx="221673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509A915-5EEC-442F-7A78-CDB48194F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96" y="185071"/>
            <a:ext cx="1434008" cy="69727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78D15A6-4912-EC98-F991-D42A772BCBCC}"/>
              </a:ext>
            </a:extLst>
          </p:cNvPr>
          <p:cNvCxnSpPr/>
          <p:nvPr/>
        </p:nvCxnSpPr>
        <p:spPr>
          <a:xfrm>
            <a:off x="1066799" y="485403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713365"/>
      </p:ext>
    </p:extLst>
  </p:cSld>
  <p:clrMapOvr>
    <a:masterClrMapping/>
  </p:clrMapOvr>
  <p:transition spd="med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6A5892E-71EA-D219-ACBB-375B2E7043D2}"/>
              </a:ext>
            </a:extLst>
          </p:cNvPr>
          <p:cNvSpPr/>
          <p:nvPr/>
        </p:nvSpPr>
        <p:spPr>
          <a:xfrm>
            <a:off x="11970326" y="-1"/>
            <a:ext cx="221673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133130-F64A-CE52-8048-3DB21E2D8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97" y="178221"/>
            <a:ext cx="1434007" cy="69726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10EEC5B-AB27-D568-1CD8-3F1782C85F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799" y="1266825"/>
            <a:ext cx="10058400" cy="3494954"/>
          </a:xfrm>
        </p:spPr>
        <p:txBody>
          <a:bodyPr anchor="b"/>
          <a:lstStyle>
            <a:lvl1pPr>
              <a:defRPr sz="60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Divider 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90B18FE-427F-A0F6-9805-E96918234A9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66800" y="4959531"/>
            <a:ext cx="10058400" cy="1355543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Add additional text as subheading here if needed.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E847972-BDE1-15A8-FD0B-BB245F7F0D16}"/>
              </a:ext>
            </a:extLst>
          </p:cNvPr>
          <p:cNvCxnSpPr/>
          <p:nvPr/>
        </p:nvCxnSpPr>
        <p:spPr>
          <a:xfrm>
            <a:off x="1066799" y="485403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8421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with Picture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4023F-BBF9-C6D5-2EA7-21A6D77759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799" y="1266825"/>
            <a:ext cx="7191375" cy="3494954"/>
          </a:xfrm>
        </p:spPr>
        <p:txBody>
          <a:bodyPr anchor="b"/>
          <a:lstStyle>
            <a:lvl1pPr>
              <a:defRPr sz="60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Divider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4E5438-5783-9A6F-0105-E2904109AEC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66800" y="4959531"/>
            <a:ext cx="10058400" cy="1355543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Add additional text as subheading here if needed.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355729E-DB56-BD5F-53A9-213A6D33D77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58175" y="1266825"/>
            <a:ext cx="2867025" cy="3494954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I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A5892E-71EA-D219-ACBB-375B2E7043D2}"/>
              </a:ext>
            </a:extLst>
          </p:cNvPr>
          <p:cNvSpPr/>
          <p:nvPr/>
        </p:nvSpPr>
        <p:spPr>
          <a:xfrm>
            <a:off x="11970326" y="-1"/>
            <a:ext cx="221673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509A915-5EEC-442F-7A78-CDB48194F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96" y="185071"/>
            <a:ext cx="1434008" cy="69727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78D15A6-4912-EC98-F991-D42A772BCBCC}"/>
              </a:ext>
            </a:extLst>
          </p:cNvPr>
          <p:cNvCxnSpPr/>
          <p:nvPr/>
        </p:nvCxnSpPr>
        <p:spPr>
          <a:xfrm>
            <a:off x="1066799" y="485403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364594"/>
      </p:ext>
    </p:extLst>
  </p:cSld>
  <p:clrMapOvr>
    <a:masterClrMapping/>
  </p:clrMapOvr>
  <p:transition spd="med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with Picture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355729E-DB56-BD5F-53A9-213A6D33D77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58175" y="1266826"/>
            <a:ext cx="2867025" cy="3494954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I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A5892E-71EA-D219-ACBB-375B2E7043D2}"/>
              </a:ext>
            </a:extLst>
          </p:cNvPr>
          <p:cNvSpPr/>
          <p:nvPr/>
        </p:nvSpPr>
        <p:spPr>
          <a:xfrm>
            <a:off x="11970326" y="-1"/>
            <a:ext cx="221673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133130-F64A-CE52-8048-3DB21E2D8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97" y="178221"/>
            <a:ext cx="1434007" cy="69726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10EEC5B-AB27-D568-1CD8-3F1782C85F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799" y="1266825"/>
            <a:ext cx="7191375" cy="3494954"/>
          </a:xfrm>
        </p:spPr>
        <p:txBody>
          <a:bodyPr anchor="b"/>
          <a:lstStyle>
            <a:lvl1pPr>
              <a:defRPr sz="60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Divider 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90B18FE-427F-A0F6-9805-E96918234A9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66800" y="4959531"/>
            <a:ext cx="10058400" cy="1355543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Add additional text as subheading here if needed.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E847972-BDE1-15A8-FD0B-BB245F7F0D16}"/>
              </a:ext>
            </a:extLst>
          </p:cNvPr>
          <p:cNvCxnSpPr/>
          <p:nvPr/>
        </p:nvCxnSpPr>
        <p:spPr>
          <a:xfrm>
            <a:off x="1066799" y="485403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13945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Content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68E03-34D7-E2EA-3178-56F8173582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519" y="136525"/>
            <a:ext cx="11616079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Text + Content</a:t>
            </a:r>
            <a:endParaRPr lang="en-IN" dirty="0"/>
          </a:p>
        </p:txBody>
      </p:sp>
      <p:sp>
        <p:nvSpPr>
          <p:cNvPr id="11" name="Text Field">
            <a:extLst>
              <a:ext uri="{FF2B5EF4-FFF2-40B4-BE49-F238E27FC236}">
                <a16:creationId xmlns:a16="http://schemas.microsoft.com/office/drawing/2014/main" id="{1970C748-3DDC-F39C-8341-D880C032D4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4520" y="1521884"/>
            <a:ext cx="5710936" cy="4582456"/>
          </a:xfrm>
          <a:noFill/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E052BD5B-22EC-5BF2-772E-95B2C1294E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4519" y="999320"/>
            <a:ext cx="11616079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 dirty="0"/>
              <a:t>Optional Subheading in one line (Delete if not needed)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1585D36F-C25E-226F-AF33-523F5DAB0858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189663" y="1522413"/>
            <a:ext cx="5710936" cy="4581525"/>
          </a:xfrm>
        </p:spPr>
        <p:txBody>
          <a:bodyPr anchor="t"/>
          <a:lstStyle>
            <a:lvl1pPr marL="0" indent="0">
              <a:buNone/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71128F2C-3CDC-E60C-73F7-6BE026B049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FA01ECE-88AF-BA4F-97D9-BC26E7B576AD}" type="datetime1">
              <a:rPr lang="en-IN" smtClean="0"/>
              <a:t>03/10/25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BA41DADD-779F-D913-AFBD-70960C547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24F04F20-8727-B364-1D6F-966044166E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459577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bhead">
            <a:extLst>
              <a:ext uri="{FF2B5EF4-FFF2-40B4-BE49-F238E27FC236}">
                <a16:creationId xmlns:a16="http://schemas.microsoft.com/office/drawing/2014/main" id="{1D5E4AA9-7E5F-E643-BC89-2B22CCDA53E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9345" y="3350664"/>
            <a:ext cx="10562120" cy="85944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Subheading here in under 2 lines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(Segoe UI, 18-24pt)</a:t>
            </a: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AE41911-3C6D-BFBE-3A5D-1715F8FF43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344" y="1491243"/>
            <a:ext cx="10562120" cy="17228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pPr>
              <a:lnSpc>
                <a:spcPts val="4625"/>
              </a:lnSpc>
            </a:pPr>
            <a:r>
              <a:rPr lang="en-IN" sz="4400" dirty="0">
                <a:latin typeface="+mj-lt"/>
              </a:rPr>
              <a:t>Title goes here- </a:t>
            </a:r>
            <a:br>
              <a:rPr lang="en-IN" sz="4400" dirty="0">
                <a:latin typeface="+mj-lt"/>
              </a:rPr>
            </a:br>
            <a:r>
              <a:rPr lang="en-IN" sz="4400" dirty="0">
                <a:latin typeface="+mj-lt"/>
              </a:rPr>
              <a:t>Max 3 lines </a:t>
            </a:r>
            <a:br>
              <a:rPr lang="en-IN" sz="4400" dirty="0">
                <a:latin typeface="+mj-lt"/>
              </a:rPr>
            </a:br>
            <a:r>
              <a:rPr lang="en-IN" sz="4400" dirty="0">
                <a:latin typeface="+mj-lt"/>
              </a:rPr>
              <a:t>(Arial, 32-40pt)</a:t>
            </a:r>
            <a:endParaRPr lang="en-US" sz="4400" dirty="0">
              <a:latin typeface="+mj-lt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12D0087-D508-63A2-3930-3AA888C20B72}"/>
              </a:ext>
            </a:extLst>
          </p:cNvPr>
          <p:cNvCxnSpPr>
            <a:cxnSpLocks/>
          </p:cNvCxnSpPr>
          <p:nvPr/>
        </p:nvCxnSpPr>
        <p:spPr>
          <a:xfrm>
            <a:off x="559345" y="4445643"/>
            <a:ext cx="770691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0B8C9D71-6C76-AF3D-7DCB-4AA78E53F9F2}"/>
              </a:ext>
            </a:extLst>
          </p:cNvPr>
          <p:cNvSpPr/>
          <p:nvPr/>
        </p:nvSpPr>
        <p:spPr>
          <a:xfrm>
            <a:off x="11970326" y="-1"/>
            <a:ext cx="221673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935D67-5610-ABD8-9116-088711092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96" y="185071"/>
            <a:ext cx="1434008" cy="697270"/>
          </a:xfrm>
          <a:prstGeom prst="rect">
            <a:avLst/>
          </a:prstGeom>
        </p:spPr>
      </p:pic>
      <p:sp>
        <p:nvSpPr>
          <p:cNvPr id="3" name="Text Field">
            <a:extLst>
              <a:ext uri="{FF2B5EF4-FFF2-40B4-BE49-F238E27FC236}">
                <a16:creationId xmlns:a16="http://schemas.microsoft.com/office/drawing/2014/main" id="{D2001992-F34E-245D-27AF-7470FE942D8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59345" y="5229559"/>
            <a:ext cx="10562119" cy="895181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Presenter’s Title (Division or Business Unit)</a:t>
            </a:r>
          </a:p>
          <a:p>
            <a:pPr lvl="0"/>
            <a:r>
              <a:rPr lang="en-US"/>
              <a:t>Month 00, 2020</a:t>
            </a:r>
          </a:p>
        </p:txBody>
      </p:sp>
      <p:sp>
        <p:nvSpPr>
          <p:cNvPr id="4" name="Text Field">
            <a:extLst>
              <a:ext uri="{FF2B5EF4-FFF2-40B4-BE49-F238E27FC236}">
                <a16:creationId xmlns:a16="http://schemas.microsoft.com/office/drawing/2014/main" id="{28393427-B63B-9CAA-EAC2-214B4E5F087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59345" y="4826742"/>
            <a:ext cx="10562119" cy="266291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Lastname</a:t>
            </a:r>
          </a:p>
        </p:txBody>
      </p:sp>
    </p:spTree>
    <p:extLst>
      <p:ext uri="{BB962C8B-B14F-4D97-AF65-F5344CB8AC3E}">
        <p14:creationId xmlns:p14="http://schemas.microsoft.com/office/powerpoint/2010/main" val="171996500"/>
      </p:ext>
    </p:extLst>
  </p:cSld>
  <p:clrMapOvr>
    <a:masterClrMapping/>
  </p:clrMapOvr>
  <p:transition spd="med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Content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68E03-34D7-E2EA-3178-56F8173582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01" y="136525"/>
            <a:ext cx="11602316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Text + Content</a:t>
            </a:r>
            <a:endParaRPr lang="en-IN" dirty="0"/>
          </a:p>
        </p:txBody>
      </p:sp>
      <p:sp>
        <p:nvSpPr>
          <p:cNvPr id="11" name="Text Field">
            <a:extLst>
              <a:ext uri="{FF2B5EF4-FFF2-40B4-BE49-F238E27FC236}">
                <a16:creationId xmlns:a16="http://schemas.microsoft.com/office/drawing/2014/main" id="{1970C748-3DDC-F39C-8341-D880C032D4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1401" y="1521884"/>
            <a:ext cx="5704055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E052BD5B-22EC-5BF2-772E-95B2C1294E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01" y="999320"/>
            <a:ext cx="11602316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 dirty="0"/>
              <a:t>Optional Subheading in one line (Delete if not needed)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1585D36F-C25E-226F-AF33-523F5DAB0858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189663" y="1522413"/>
            <a:ext cx="5704054" cy="4581525"/>
          </a:xfrm>
        </p:spPr>
        <p:txBody>
          <a:bodyPr/>
          <a:lstStyle>
            <a:lvl1pPr marL="0" indent="0">
              <a:buNone/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AF50EA-255A-7771-F638-B0C71E4D6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696"/>
            <a:ext cx="1126556" cy="547775"/>
          </a:xfrm>
          <a:prstGeom prst="rect">
            <a:avLst/>
          </a:prstGeom>
        </p:spPr>
      </p:pic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2F1A3ED8-9826-1773-31FA-A47A50BFA3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434ED39E-8215-D74B-A410-CCDAED26A2E0}" type="datetime1">
              <a:rPr lang="en-IN" smtClean="0"/>
              <a:t>03/10/25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8AF4BFEA-8246-819B-99F7-9AB43DF75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42E33854-74AB-E582-9CC6-75D0CC4C0E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7215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68E03-34D7-E2EA-3178-56F8173582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01" y="136525"/>
            <a:ext cx="11583099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Single Column Page Heading</a:t>
            </a:r>
            <a:endParaRPr lang="en-IN" dirty="0"/>
          </a:p>
        </p:txBody>
      </p:sp>
      <p:sp>
        <p:nvSpPr>
          <p:cNvPr id="11" name="Text Field">
            <a:extLst>
              <a:ext uri="{FF2B5EF4-FFF2-40B4-BE49-F238E27FC236}">
                <a16:creationId xmlns:a16="http://schemas.microsoft.com/office/drawing/2014/main" id="{1970C748-3DDC-F39C-8341-D880C032D4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1401" y="999320"/>
            <a:ext cx="11583099" cy="5105020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238A0614-12AD-550B-362E-3DEE4BEB0A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71C8C27-D4AB-1E4E-9F9A-173CFDAAB2B8}" type="datetime1">
              <a:rPr lang="en-IN" smtClean="0"/>
              <a:t>03/10/25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A50100D5-4FED-8454-9F6F-6FAC8A5306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D126C210-487B-ECA9-50E7-8E741E7604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99335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68E03-34D7-E2EA-3178-56F8173582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01" y="136525"/>
            <a:ext cx="11608499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Single Column Page Heading</a:t>
            </a:r>
            <a:endParaRPr lang="en-IN" dirty="0"/>
          </a:p>
        </p:txBody>
      </p:sp>
      <p:sp>
        <p:nvSpPr>
          <p:cNvPr id="11" name="Text Field">
            <a:extLst>
              <a:ext uri="{FF2B5EF4-FFF2-40B4-BE49-F238E27FC236}">
                <a16:creationId xmlns:a16="http://schemas.microsoft.com/office/drawing/2014/main" id="{1970C748-3DDC-F39C-8341-D880C032D4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2099" y="999320"/>
            <a:ext cx="11608499" cy="5105020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B11850-4A2C-18A7-C9C0-91048442A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696"/>
            <a:ext cx="1126556" cy="547775"/>
          </a:xfrm>
          <a:prstGeom prst="rect">
            <a:avLst/>
          </a:prstGeom>
        </p:spPr>
      </p:pic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D904B3ED-9CCB-B161-3E83-4D20B50889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7DC613CD-768B-5D42-8696-2A4D7759EA5B}" type="datetime1">
              <a:rPr lang="en-IN" smtClean="0"/>
              <a:t>03/10/25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B2AC9FC4-1541-DF76-87A1-596E6126C2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BE33C57B-6A45-49EA-7128-DE5C511048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1262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+ Subheading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68E03-34D7-E2EA-3178-56F8173582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01" y="136525"/>
            <a:ext cx="11583099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Single Column Page Heading (with Subheading)</a:t>
            </a:r>
            <a:endParaRPr lang="en-IN" dirty="0"/>
          </a:p>
        </p:txBody>
      </p:sp>
      <p:sp>
        <p:nvSpPr>
          <p:cNvPr id="11" name="Text Field">
            <a:extLst>
              <a:ext uri="{FF2B5EF4-FFF2-40B4-BE49-F238E27FC236}">
                <a16:creationId xmlns:a16="http://schemas.microsoft.com/office/drawing/2014/main" id="{1970C748-3DDC-F39C-8341-D880C032D4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1401" y="1521884"/>
            <a:ext cx="11583099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E052BD5B-22EC-5BF2-772E-95B2C1294E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01" y="999320"/>
            <a:ext cx="11583099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 dirty="0"/>
              <a:t>Subheading in one line</a:t>
            </a:r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1150C29B-DE55-AFC1-8760-DD708E6CB5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4C99442-DD19-D142-8C24-36BE3BE55143}" type="datetime1">
              <a:rPr lang="en-IN" smtClean="0"/>
              <a:t>03/10/25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A3E2E098-B964-09AA-93E9-BA4E4C8BFF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B1118279-37AB-1FE7-3634-F3697B6F02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087514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+ Subheading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68E03-34D7-E2EA-3178-56F8173582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01" y="136525"/>
            <a:ext cx="11608499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Single Column Page Heading (with Subheading)</a:t>
            </a:r>
            <a:endParaRPr lang="en-IN" dirty="0"/>
          </a:p>
        </p:txBody>
      </p:sp>
      <p:sp>
        <p:nvSpPr>
          <p:cNvPr id="11" name="Text Field">
            <a:extLst>
              <a:ext uri="{FF2B5EF4-FFF2-40B4-BE49-F238E27FC236}">
                <a16:creationId xmlns:a16="http://schemas.microsoft.com/office/drawing/2014/main" id="{1970C748-3DDC-F39C-8341-D880C032D4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2099" y="1521884"/>
            <a:ext cx="11608499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E052BD5B-22EC-5BF2-772E-95B2C1294E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01" y="999320"/>
            <a:ext cx="11608499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 dirty="0"/>
              <a:t>Subheading in one line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B11850-4A2C-18A7-C9C0-91048442A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696"/>
            <a:ext cx="1126556" cy="547775"/>
          </a:xfrm>
          <a:prstGeom prst="rect">
            <a:avLst/>
          </a:prstGeom>
        </p:spPr>
      </p:pic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8B4B1822-3877-4DCB-567A-2B6E75230D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913C7C72-5520-5B4A-947C-C11A9D1F8B76}" type="datetime1">
              <a:rPr lang="en-IN" smtClean="0"/>
              <a:t>03/10/25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5F327621-E31E-2832-69BD-378B2D91DA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DE25109E-CCF8-0B7A-2BBC-3062BE4408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3685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68E03-34D7-E2EA-3178-56F8173582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00" y="136525"/>
            <a:ext cx="11609199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 Column Page Heading</a:t>
            </a:r>
            <a:endParaRPr lang="en-IN" dirty="0"/>
          </a:p>
        </p:txBody>
      </p:sp>
      <p:sp>
        <p:nvSpPr>
          <p:cNvPr id="11" name="Text Field">
            <a:extLst>
              <a:ext uri="{FF2B5EF4-FFF2-40B4-BE49-F238E27FC236}">
                <a16:creationId xmlns:a16="http://schemas.microsoft.com/office/drawing/2014/main" id="{1970C748-3DDC-F39C-8341-D880C032D4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1401" y="1521884"/>
            <a:ext cx="5704055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E052BD5B-22EC-5BF2-772E-95B2C1294E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00" y="999320"/>
            <a:ext cx="11609199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/>
              <a:t>Optional Subheading in one line (Delete if not needed)</a:t>
            </a:r>
          </a:p>
        </p:txBody>
      </p:sp>
      <p:sp>
        <p:nvSpPr>
          <p:cNvPr id="3" name="Text Field">
            <a:extLst>
              <a:ext uri="{FF2B5EF4-FFF2-40B4-BE49-F238E27FC236}">
                <a16:creationId xmlns:a16="http://schemas.microsoft.com/office/drawing/2014/main" id="{4516065D-E4AD-16F5-4CE2-499F99C1637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96545" y="1514476"/>
            <a:ext cx="5704053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9CB9417E-1894-4C43-7ACF-78C5476AAD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39D4FC66-E7E6-F240-8778-87DB69BDB4C8}" type="datetime1">
              <a:rPr lang="en-IN" smtClean="0"/>
              <a:t>03/10/25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CB5214CB-E216-C328-893B-801A979296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3D57D9EA-78C1-CD49-011E-C6BD77ECBA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9903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68E03-34D7-E2EA-3178-56F8173582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01" y="136525"/>
            <a:ext cx="11609197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 Column Page Heading</a:t>
            </a:r>
            <a:endParaRPr lang="en-IN" dirty="0"/>
          </a:p>
        </p:txBody>
      </p:sp>
      <p:sp>
        <p:nvSpPr>
          <p:cNvPr id="11" name="Text Field">
            <a:extLst>
              <a:ext uri="{FF2B5EF4-FFF2-40B4-BE49-F238E27FC236}">
                <a16:creationId xmlns:a16="http://schemas.microsoft.com/office/drawing/2014/main" id="{1970C748-3DDC-F39C-8341-D880C032D4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1401" y="1521884"/>
            <a:ext cx="5704055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E052BD5B-22EC-5BF2-772E-95B2C1294E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01" y="999320"/>
            <a:ext cx="11609197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/>
              <a:t>Optional Subheading in one line (Delete if not needed)</a:t>
            </a:r>
          </a:p>
        </p:txBody>
      </p:sp>
      <p:sp>
        <p:nvSpPr>
          <p:cNvPr id="3" name="Text Field">
            <a:extLst>
              <a:ext uri="{FF2B5EF4-FFF2-40B4-BE49-F238E27FC236}">
                <a16:creationId xmlns:a16="http://schemas.microsoft.com/office/drawing/2014/main" id="{4516065D-E4AD-16F5-4CE2-499F99C1637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96545" y="1514476"/>
            <a:ext cx="5704053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FEC874B-AF88-6AEA-AD31-3F7B895DA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696"/>
            <a:ext cx="1126556" cy="547775"/>
          </a:xfrm>
          <a:prstGeom prst="rect">
            <a:avLst/>
          </a:prstGeom>
        </p:spPr>
      </p:pic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220CB259-E108-7C6B-2A5F-C8F0BB54BE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4BEC2823-C07B-9249-8582-D9C5B0221DB2}" type="datetime1">
              <a:rPr lang="en-IN" smtClean="0"/>
              <a:t>03/10/25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B3CC21B3-9507-32B2-D949-3943B33381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458F9F10-AB39-70C1-54E0-45B4CE4195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6557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68E03-34D7-E2EA-3178-56F8173582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01" y="136525"/>
            <a:ext cx="11609198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3 Column Page Heading</a:t>
            </a:r>
            <a:endParaRPr lang="en-IN" dirty="0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E052BD5B-22EC-5BF2-772E-95B2C1294E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00" y="999320"/>
            <a:ext cx="11609197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 dirty="0"/>
              <a:t>Optional Subheading in one line (Delete if not needed)</a:t>
            </a:r>
          </a:p>
        </p:txBody>
      </p:sp>
      <p:sp>
        <p:nvSpPr>
          <p:cNvPr id="8" name="Text Field">
            <a:extLst>
              <a:ext uri="{FF2B5EF4-FFF2-40B4-BE49-F238E27FC236}">
                <a16:creationId xmlns:a16="http://schemas.microsoft.com/office/drawing/2014/main" id="{BA0E221A-274B-9DFC-835D-86A72E429FE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02992" y="1521884"/>
            <a:ext cx="3697607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Text Field">
            <a:extLst>
              <a:ext uri="{FF2B5EF4-FFF2-40B4-BE49-F238E27FC236}">
                <a16:creationId xmlns:a16="http://schemas.microsoft.com/office/drawing/2014/main" id="{AE1FC6D8-6203-C300-5006-6D63DECA956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247196" y="1521884"/>
            <a:ext cx="3697607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ext Field">
            <a:extLst>
              <a:ext uri="{FF2B5EF4-FFF2-40B4-BE49-F238E27FC236}">
                <a16:creationId xmlns:a16="http://schemas.microsoft.com/office/drawing/2014/main" id="{A5CB51A1-D152-2CA9-61C0-4927BABA422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91401" y="1521884"/>
            <a:ext cx="3697607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D5884D1A-50A7-1C9C-F5FE-EEAB6E9E30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D856DD9-43C6-924C-A493-B12499DA4DFE}" type="datetime1">
              <a:rPr lang="en-IN" smtClean="0"/>
              <a:t>03/10/25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E1D34447-BB10-24E4-AB29-647BDC9982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DF786AEC-0D33-A959-1033-E96E8822FE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674223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96E7555-1729-D407-BB8A-A6B6431FC0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01" y="136525"/>
            <a:ext cx="11609198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3 Column Page Heading</a:t>
            </a:r>
            <a:endParaRPr lang="en-IN" dirty="0"/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FF3CC044-4BC7-F2EC-43A6-B2DA844467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00" y="999320"/>
            <a:ext cx="11609197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 dirty="0"/>
              <a:t>Optional Subheading in one line (Delete if not needed)</a:t>
            </a:r>
          </a:p>
        </p:txBody>
      </p:sp>
      <p:sp>
        <p:nvSpPr>
          <p:cNvPr id="12" name="Text Field">
            <a:extLst>
              <a:ext uri="{FF2B5EF4-FFF2-40B4-BE49-F238E27FC236}">
                <a16:creationId xmlns:a16="http://schemas.microsoft.com/office/drawing/2014/main" id="{A0BB78D7-7A41-9C94-84F2-BF7D89D2FD2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02992" y="1521884"/>
            <a:ext cx="3697607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Text Field">
            <a:extLst>
              <a:ext uri="{FF2B5EF4-FFF2-40B4-BE49-F238E27FC236}">
                <a16:creationId xmlns:a16="http://schemas.microsoft.com/office/drawing/2014/main" id="{DAD576CC-6A40-B25E-3D2A-A079E5E62E7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247196" y="1521884"/>
            <a:ext cx="3697607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5" name="Text Field">
            <a:extLst>
              <a:ext uri="{FF2B5EF4-FFF2-40B4-BE49-F238E27FC236}">
                <a16:creationId xmlns:a16="http://schemas.microsoft.com/office/drawing/2014/main" id="{6E4D4DC7-BAB0-3835-12C9-51D60790AEE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91401" y="1521884"/>
            <a:ext cx="3697607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FFF668B-DCBD-3769-792E-9527EEB1A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696"/>
            <a:ext cx="1126556" cy="54777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0D70F9-C69E-EC14-AB80-5DD8B96C03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8C7FE5EB-61D7-6D40-A09E-9261F493CA36}" type="datetime1">
              <a:rPr lang="en-IN" smtClean="0"/>
              <a:t>03/10/25</a:t>
            </a:fld>
            <a:endParaRPr lang="en-US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9DF42970-D419-B3A0-6023-90B910205E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63B32E0F-ED72-087E-8744-7681451EFE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386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lumn [Light]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Field">
            <a:extLst>
              <a:ext uri="{FF2B5EF4-FFF2-40B4-BE49-F238E27FC236}">
                <a16:creationId xmlns:a16="http://schemas.microsoft.com/office/drawing/2014/main" id="{E85C913E-C097-BCA7-31A9-F1EAFA37312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029161" y="1516592"/>
            <a:ext cx="2743200" cy="4582456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Text Field">
            <a:extLst>
              <a:ext uri="{FF2B5EF4-FFF2-40B4-BE49-F238E27FC236}">
                <a16:creationId xmlns:a16="http://schemas.microsoft.com/office/drawing/2014/main" id="{B54B7760-F474-8837-8BDD-25E809D9270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2005" y="1516592"/>
            <a:ext cx="2743200" cy="4582456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Text Field">
            <a:extLst>
              <a:ext uri="{FF2B5EF4-FFF2-40B4-BE49-F238E27FC236}">
                <a16:creationId xmlns:a16="http://schemas.microsoft.com/office/drawing/2014/main" id="{93FDAE70-8211-D311-EB22-282D2750E66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36349" y="1516592"/>
            <a:ext cx="2743200" cy="4582456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ext Field">
            <a:extLst>
              <a:ext uri="{FF2B5EF4-FFF2-40B4-BE49-F238E27FC236}">
                <a16:creationId xmlns:a16="http://schemas.microsoft.com/office/drawing/2014/main" id="{4525D087-9F6F-29D5-333F-E1457DDCFBF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30693" y="1516233"/>
            <a:ext cx="2743200" cy="4582456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633628CD-D138-A886-9268-EE016281AA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004" y="999320"/>
            <a:ext cx="11430356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 dirty="0"/>
              <a:t>Optional Subheading in one line (Delete if not needed)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7C4A001-7DCF-185C-E6B4-D6C0AB15D7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005" y="136525"/>
            <a:ext cx="11430356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4 Column Page Heading</a:t>
            </a:r>
            <a:endParaRPr lang="en-IN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66401C-A9BB-F0BA-6DBB-BB775D2FAA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0E13DBBF-0F86-5D4E-A13C-956D15288D9A}" type="datetime1">
              <a:rPr lang="en-IN" smtClean="0"/>
              <a:t>03/10/25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8A3A832F-060B-CB1D-F71C-DE57F31AA8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EE24F5CC-DE36-3FAC-5A6E-A5E3FA46A0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7864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Field">
            <a:extLst>
              <a:ext uri="{FF2B5EF4-FFF2-40B4-BE49-F238E27FC236}">
                <a16:creationId xmlns:a16="http://schemas.microsoft.com/office/drawing/2014/main" id="{81CC58E5-5969-846D-CE77-10D276EB981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59345" y="5229559"/>
            <a:ext cx="10562888" cy="895181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Presenter’s Title (Division or Business Unit)</a:t>
            </a:r>
          </a:p>
          <a:p>
            <a:pPr lvl="0"/>
            <a:r>
              <a:rPr lang="en-US"/>
              <a:t>Month 00, 2020</a:t>
            </a:r>
          </a:p>
        </p:txBody>
      </p:sp>
      <p:sp>
        <p:nvSpPr>
          <p:cNvPr id="12" name="Text Field">
            <a:extLst>
              <a:ext uri="{FF2B5EF4-FFF2-40B4-BE49-F238E27FC236}">
                <a16:creationId xmlns:a16="http://schemas.microsoft.com/office/drawing/2014/main" id="{2D0F704B-92CC-2861-2FAB-4786FC12C48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59345" y="4826742"/>
            <a:ext cx="10562888" cy="266291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Lastname</a:t>
            </a:r>
          </a:p>
        </p:txBody>
      </p:sp>
      <p:sp>
        <p:nvSpPr>
          <p:cNvPr id="25" name="Subhead">
            <a:extLst>
              <a:ext uri="{FF2B5EF4-FFF2-40B4-BE49-F238E27FC236}">
                <a16:creationId xmlns:a16="http://schemas.microsoft.com/office/drawing/2014/main" id="{1D5E4AA9-7E5F-E643-BC89-2B22CCDA53E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9346" y="3350663"/>
            <a:ext cx="10562888" cy="85944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Subheading here in under 2 lines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(Segoe UI, 18-24pt)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B79942AA-0DA8-0AD9-F59B-D8E7D3030B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345" y="1491242"/>
            <a:ext cx="10562888" cy="17228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pPr>
              <a:lnSpc>
                <a:spcPts val="4625"/>
              </a:lnSpc>
            </a:pPr>
            <a:r>
              <a:rPr lang="en-IN" sz="4400">
                <a:latin typeface="+mj-lt"/>
              </a:rPr>
              <a:t>Title goes here- </a:t>
            </a:r>
            <a:br>
              <a:rPr lang="en-IN" sz="4400">
                <a:latin typeface="+mj-lt"/>
              </a:rPr>
            </a:br>
            <a:r>
              <a:rPr lang="en-IN" sz="4400">
                <a:latin typeface="+mj-lt"/>
              </a:rPr>
              <a:t>Max 3 lines </a:t>
            </a:r>
            <a:br>
              <a:rPr lang="en-IN" sz="4400">
                <a:latin typeface="+mj-lt"/>
              </a:rPr>
            </a:br>
            <a:r>
              <a:rPr lang="en-IN" sz="4400">
                <a:latin typeface="+mj-lt"/>
              </a:rPr>
              <a:t>(Arial, 32-40pt)</a:t>
            </a:r>
            <a:endParaRPr lang="en-US" sz="4400">
              <a:latin typeface="+mj-lt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556AFB0-6487-C2E5-F6AC-16906EA9644D}"/>
              </a:ext>
            </a:extLst>
          </p:cNvPr>
          <p:cNvCxnSpPr>
            <a:cxnSpLocks/>
          </p:cNvCxnSpPr>
          <p:nvPr/>
        </p:nvCxnSpPr>
        <p:spPr>
          <a:xfrm>
            <a:off x="559345" y="4445643"/>
            <a:ext cx="770691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BFD95B95-A350-723A-65FB-32470F8AEE9A}"/>
              </a:ext>
            </a:extLst>
          </p:cNvPr>
          <p:cNvSpPr/>
          <p:nvPr/>
        </p:nvSpPr>
        <p:spPr>
          <a:xfrm>
            <a:off x="11970326" y="-1"/>
            <a:ext cx="221673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8981E6-D399-2779-98AC-CAC7F01F0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97" y="178221"/>
            <a:ext cx="1434007" cy="69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230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lumn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">
            <a:extLst>
              <a:ext uri="{FF2B5EF4-FFF2-40B4-BE49-F238E27FC236}">
                <a16:creationId xmlns:a16="http://schemas.microsoft.com/office/drawing/2014/main" id="{633628CD-D138-A886-9268-EE016281AA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005" y="999320"/>
            <a:ext cx="11430356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 dirty="0"/>
              <a:t>Optional Subheading in one line (Delete if not needed)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DDEAE9-A6F3-8F9C-EE28-B140B07DE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696"/>
            <a:ext cx="1126556" cy="54777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7C4A001-7DCF-185C-E6B4-D6C0AB15D7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005" y="136525"/>
            <a:ext cx="11430356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4 Column Page Heading</a:t>
            </a:r>
            <a:endParaRPr lang="en-IN" dirty="0"/>
          </a:p>
        </p:txBody>
      </p:sp>
      <p:sp>
        <p:nvSpPr>
          <p:cNvPr id="2" name="Text Field">
            <a:extLst>
              <a:ext uri="{FF2B5EF4-FFF2-40B4-BE49-F238E27FC236}">
                <a16:creationId xmlns:a16="http://schemas.microsoft.com/office/drawing/2014/main" id="{1AE6274C-BF7C-9EA2-1FE2-8F8D03594A5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029161" y="1516592"/>
            <a:ext cx="2743200" cy="4582456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Text Field">
            <a:extLst>
              <a:ext uri="{FF2B5EF4-FFF2-40B4-BE49-F238E27FC236}">
                <a16:creationId xmlns:a16="http://schemas.microsoft.com/office/drawing/2014/main" id="{624AD0E4-63B1-E6A5-8474-9C37EAF627F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2005" y="1516592"/>
            <a:ext cx="2743200" cy="4582456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Text Field">
            <a:extLst>
              <a:ext uri="{FF2B5EF4-FFF2-40B4-BE49-F238E27FC236}">
                <a16:creationId xmlns:a16="http://schemas.microsoft.com/office/drawing/2014/main" id="{EF0BF6F8-A5B8-66DD-D026-73DC0C3FA69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36349" y="1516592"/>
            <a:ext cx="2743200" cy="4582456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4" name="Text Field">
            <a:extLst>
              <a:ext uri="{FF2B5EF4-FFF2-40B4-BE49-F238E27FC236}">
                <a16:creationId xmlns:a16="http://schemas.microsoft.com/office/drawing/2014/main" id="{4EE261D8-3427-32B2-DD6F-40233747122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30693" y="1516233"/>
            <a:ext cx="2743200" cy="4582456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47FF2E9A-70BC-B781-C095-8FAF219103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0AF51D98-5AAE-A54B-A76B-44FAE1B8B3BB}" type="datetime1">
              <a:rPr lang="en-IN" smtClean="0"/>
              <a:t>03/10/25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8CFC2A89-9488-A1E9-1DB5-750CA72C11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457B05DF-9672-1386-CE5B-404ACD6D27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6778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ercentage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4FE0799-A131-E3A2-3DE8-1395080A550C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9522EE-8D63-C454-2564-2A0D58831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700"/>
            <a:ext cx="1126556" cy="547774"/>
          </a:xfrm>
          <a:prstGeom prst="rect">
            <a:avLst/>
          </a:prstGeom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D07C25F-27C5-7FEF-6FF7-9BB7CFF5D05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985614"/>
            <a:ext cx="5072063" cy="2299828"/>
          </a:xfrm>
        </p:spPr>
        <p:txBody>
          <a:bodyPr anchor="b" anchorCtr="0"/>
          <a:lstStyle>
            <a:lvl1pPr marL="0" indent="0">
              <a:buNone/>
              <a:defRPr sz="8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00%</a:t>
            </a:r>
          </a:p>
        </p:txBody>
      </p:sp>
      <p:sp>
        <p:nvSpPr>
          <p:cNvPr id="13" name="Text Field">
            <a:extLst>
              <a:ext uri="{FF2B5EF4-FFF2-40B4-BE49-F238E27FC236}">
                <a16:creationId xmlns:a16="http://schemas.microsoft.com/office/drawing/2014/main" id="{792A8152-C4C0-077E-DE60-4716EB07BAE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8200" y="3639311"/>
            <a:ext cx="5072063" cy="1776622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8" name="Content Placeholder 16">
            <a:extLst>
              <a:ext uri="{FF2B5EF4-FFF2-40B4-BE49-F238E27FC236}">
                <a16:creationId xmlns:a16="http://schemas.microsoft.com/office/drawing/2014/main" id="{28798327-FB9D-DB58-C60A-DBEF7C77704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096000" y="985613"/>
            <a:ext cx="5257800" cy="44296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9A3EDA-78C1-2843-D7B2-8434F37D94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2A2027F3-0C4D-E447-BF63-066A174FE035}" type="datetime1">
              <a:rPr lang="en-IN" smtClean="0"/>
              <a:t>03/10/25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748DF6-576D-7BB4-BBEC-0C31714E18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3E99DC2D-ACE5-4FC8-8562-43A58C3412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BEA7A5-E2C2-C341-86CC-6FD2FB9499FF}"/>
              </a:ext>
            </a:extLst>
          </p:cNvPr>
          <p:cNvCxnSpPr/>
          <p:nvPr userDrawn="1"/>
        </p:nvCxnSpPr>
        <p:spPr>
          <a:xfrm>
            <a:off x="279400" y="996950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0038866"/>
      </p:ext>
    </p:extLst>
  </p:cSld>
  <p:clrMapOvr>
    <a:masterClrMapping/>
  </p:clrMapOvr>
  <p:transition spd="med">
    <p:pull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ercentage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4FE0799-A131-E3A2-3DE8-1395080A550C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9838E674-CD43-B882-4762-B3682C162C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985614"/>
            <a:ext cx="5072063" cy="2299828"/>
          </a:xfrm>
        </p:spPr>
        <p:txBody>
          <a:bodyPr anchor="b" anchorCtr="0"/>
          <a:lstStyle>
            <a:lvl1pPr marL="0" indent="0">
              <a:buNone/>
              <a:defRPr sz="8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00%</a:t>
            </a:r>
          </a:p>
        </p:txBody>
      </p:sp>
      <p:sp>
        <p:nvSpPr>
          <p:cNvPr id="14" name="Text Field">
            <a:extLst>
              <a:ext uri="{FF2B5EF4-FFF2-40B4-BE49-F238E27FC236}">
                <a16:creationId xmlns:a16="http://schemas.microsoft.com/office/drawing/2014/main" id="{937669F2-740F-B841-9637-033C4A1C1E4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8200" y="3639311"/>
            <a:ext cx="5072063" cy="1776622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69B911C-0181-8ECE-036B-E26D615D18DC}"/>
              </a:ext>
            </a:extLst>
          </p:cNvPr>
          <p:cNvCxnSpPr/>
          <p:nvPr/>
        </p:nvCxnSpPr>
        <p:spPr>
          <a:xfrm>
            <a:off x="838200" y="346237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32ACB72F-CAA7-3B1A-60EE-935168D253D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096000" y="985613"/>
            <a:ext cx="5257800" cy="44296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A31805-0E6D-D9C8-344C-B0C0B6937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696"/>
            <a:ext cx="1126556" cy="547775"/>
          </a:xfrm>
          <a:prstGeom prst="rect">
            <a:avLst/>
          </a:prstGeom>
        </p:spPr>
      </p:pic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61A6CACE-385B-1A65-A3D4-87E7F20925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7B6A57E-C523-3546-A76F-3108A94347D0}" type="datetime1">
              <a:rPr lang="en-IN" smtClean="0"/>
              <a:t>03/10/25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E1A57541-55DF-B264-9B9A-5EB684E75C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45063A2F-13C9-C9A3-EA9A-F9E1A6EC66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6114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d Infographics [Light]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">
            <a:extLst>
              <a:ext uri="{FF2B5EF4-FFF2-40B4-BE49-F238E27FC236}">
                <a16:creationId xmlns:a16="http://schemas.microsoft.com/office/drawing/2014/main" id="{633628CD-D138-A886-9268-EE016281AA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01" y="999320"/>
            <a:ext cx="11609198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/>
              <a:t>Optional Subheading in one line (Delete if not needed)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7C4A001-7DCF-185C-E6B4-D6C0AB15D7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01" y="136525"/>
            <a:ext cx="11609198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Quad Infographics</a:t>
            </a:r>
            <a:endParaRPr lang="en-IN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B0E947FB-B1FC-9439-36C5-4AD2ADEFC02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98276" y="1698774"/>
            <a:ext cx="2095962" cy="1873245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Oracle Sans Light" panose="020B0403020204020204" pitchFamily="34" charset="0"/>
                <a:cs typeface="Oracle Sans Light" panose="020B04030202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7" name="Text Field 1">
            <a:extLst>
              <a:ext uri="{FF2B5EF4-FFF2-40B4-BE49-F238E27FC236}">
                <a16:creationId xmlns:a16="http://schemas.microsoft.com/office/drawing/2014/main" id="{7E936611-ED13-57F5-A015-6A893A9F779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42120" y="1698775"/>
            <a:ext cx="3203704" cy="18732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+mn-lt"/>
                <a:cs typeface="Oracle Sans Light" panose="020B0403020204020204" pitchFamily="34" charset="0"/>
              </a:defRPr>
            </a:lvl1pPr>
            <a:lvl2pPr>
              <a:defRPr sz="1400" b="0" i="0">
                <a:latin typeface="+mn-lt"/>
                <a:cs typeface="Oracle Sans Light" panose="020B0403020204020204" pitchFamily="34" charset="0"/>
              </a:defRPr>
            </a:lvl2pPr>
            <a:lvl3pPr>
              <a:defRPr sz="1200" b="0" i="0">
                <a:latin typeface="+mn-lt"/>
                <a:cs typeface="Oracle Sans Light" panose="020B0403020204020204" pitchFamily="34" charset="0"/>
              </a:defRPr>
            </a:lvl3pPr>
            <a:lvl4pPr>
              <a:defRPr sz="1100" b="0" i="0">
                <a:latin typeface="+mn-lt"/>
                <a:cs typeface="Oracle Sans Light" panose="020B0403020204020204" pitchFamily="34" charset="0"/>
              </a:defRPr>
            </a:lvl4pPr>
            <a:lvl5pPr marL="914400" indent="-182880">
              <a:buFont typeface="Oracle Sans Tab Light" panose="020B0403020204020204" pitchFamily="34" charset="0"/>
              <a:buChar char="•"/>
              <a:defRPr sz="1100" b="0" i="0">
                <a:latin typeface="+mn-lt"/>
                <a:cs typeface="Oracle Sans Light" panose="020B04030202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4" name="Picture Placeholder 1">
            <a:extLst>
              <a:ext uri="{FF2B5EF4-FFF2-40B4-BE49-F238E27FC236}">
                <a16:creationId xmlns:a16="http://schemas.microsoft.com/office/drawing/2014/main" id="{4467E949-1FA6-BBCA-6703-776E4B2EEE4C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298276" y="4022860"/>
            <a:ext cx="2089087" cy="1873245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Oracle Sans Light" panose="020B0403020204020204" pitchFamily="34" charset="0"/>
                <a:cs typeface="Oracle Sans Light" panose="020B04030202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6" name="Text Field 1">
            <a:extLst>
              <a:ext uri="{FF2B5EF4-FFF2-40B4-BE49-F238E27FC236}">
                <a16:creationId xmlns:a16="http://schemas.microsoft.com/office/drawing/2014/main" id="{6D0BAF92-52E7-8A4F-4CC0-164410EAE77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635245" y="4022861"/>
            <a:ext cx="3203704" cy="18732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+mn-lt"/>
                <a:cs typeface="Oracle Sans Light" panose="020B0403020204020204" pitchFamily="34" charset="0"/>
              </a:defRPr>
            </a:lvl1pPr>
            <a:lvl2pPr>
              <a:defRPr sz="1400" b="0" i="0">
                <a:latin typeface="Oracle Sans Tab Light"/>
                <a:cs typeface="Oracle Sans Light" panose="020B0403020204020204" pitchFamily="34" charset="0"/>
              </a:defRPr>
            </a:lvl2pPr>
            <a:lvl3pPr>
              <a:defRPr sz="1200" b="0" i="0">
                <a:latin typeface="Oracle Sans Tab Light"/>
                <a:cs typeface="Oracle Sans Light" panose="020B0403020204020204" pitchFamily="34" charset="0"/>
              </a:defRPr>
            </a:lvl3pPr>
            <a:lvl4pPr>
              <a:defRPr sz="1100" b="0" i="0">
                <a:latin typeface="Oracle Sans Tab Light"/>
                <a:cs typeface="Oracle Sans Light" panose="020B0403020204020204" pitchFamily="34" charset="0"/>
              </a:defRPr>
            </a:lvl4pPr>
            <a:lvl5pPr marL="914400" indent="-182880">
              <a:buFont typeface="Oracle Sans Tab Light" panose="020B0403020204020204" pitchFamily="34" charset="0"/>
              <a:buChar char="•"/>
              <a:defRPr b="0" i="0">
                <a:latin typeface="Oracle Sans Tab Light"/>
                <a:cs typeface="Oracle Sans Light" panose="020B04030202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18BA9EBD-51BA-BF5C-4840-F6DE96F8FE26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353051" y="1698775"/>
            <a:ext cx="2095962" cy="1873245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Oracle Sans Light" panose="020B0403020204020204" pitchFamily="34" charset="0"/>
                <a:cs typeface="Oracle Sans Light" panose="020B04030202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9" name="Text Field 1">
            <a:extLst>
              <a:ext uri="{FF2B5EF4-FFF2-40B4-BE49-F238E27FC236}">
                <a16:creationId xmlns:a16="http://schemas.microsoft.com/office/drawing/2014/main" id="{E42FFFE4-DC11-F22A-6361-BB357B62FD3F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696895" y="1698776"/>
            <a:ext cx="3203704" cy="18732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+mn-lt"/>
                <a:cs typeface="Oracle Sans Light" panose="020B0403020204020204" pitchFamily="34" charset="0"/>
              </a:defRPr>
            </a:lvl1pPr>
            <a:lvl2pPr>
              <a:defRPr sz="1400" b="0" i="0">
                <a:latin typeface="+mn-lt"/>
                <a:cs typeface="Oracle Sans Light" panose="020B0403020204020204" pitchFamily="34" charset="0"/>
              </a:defRPr>
            </a:lvl2pPr>
            <a:lvl3pPr>
              <a:defRPr sz="1200" b="0" i="0">
                <a:latin typeface="+mn-lt"/>
                <a:cs typeface="Oracle Sans Light" panose="020B0403020204020204" pitchFamily="34" charset="0"/>
              </a:defRPr>
            </a:lvl3pPr>
            <a:lvl4pPr>
              <a:defRPr sz="1100" b="0" i="0">
                <a:latin typeface="+mn-lt"/>
                <a:cs typeface="Oracle Sans Light" panose="020B0403020204020204" pitchFamily="34" charset="0"/>
              </a:defRPr>
            </a:lvl4pPr>
            <a:lvl5pPr marL="914400" indent="-182880">
              <a:buFont typeface="Oracle Sans Tab Light" panose="020B0403020204020204" pitchFamily="34" charset="0"/>
              <a:buChar char="•"/>
              <a:defRPr sz="1100" b="0" i="0">
                <a:latin typeface="+mn-lt"/>
                <a:cs typeface="Oracle Sans Light" panose="020B04030202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0" name="Picture Placeholder 1">
            <a:extLst>
              <a:ext uri="{FF2B5EF4-FFF2-40B4-BE49-F238E27FC236}">
                <a16:creationId xmlns:a16="http://schemas.microsoft.com/office/drawing/2014/main" id="{B63CE582-410C-7F14-9999-35ACE1F6719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353051" y="4022861"/>
            <a:ext cx="2089087" cy="1873245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Oracle Sans Light" panose="020B0403020204020204" pitchFamily="34" charset="0"/>
                <a:cs typeface="Oracle Sans Light" panose="020B04030202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9" name="Text Field 1">
            <a:extLst>
              <a:ext uri="{FF2B5EF4-FFF2-40B4-BE49-F238E27FC236}">
                <a16:creationId xmlns:a16="http://schemas.microsoft.com/office/drawing/2014/main" id="{A7CB04A4-4169-2423-C0E4-959B0B03761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690020" y="4022862"/>
            <a:ext cx="3203704" cy="18732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+mn-lt"/>
                <a:cs typeface="Oracle Sans Light" panose="020B0403020204020204" pitchFamily="34" charset="0"/>
              </a:defRPr>
            </a:lvl1pPr>
            <a:lvl2pPr>
              <a:defRPr sz="1400" b="0" i="0">
                <a:latin typeface="Oracle Sans Tab Light"/>
                <a:cs typeface="Oracle Sans Light" panose="020B0403020204020204" pitchFamily="34" charset="0"/>
              </a:defRPr>
            </a:lvl2pPr>
            <a:lvl3pPr>
              <a:defRPr sz="1200" b="0" i="0">
                <a:latin typeface="Oracle Sans Tab Light"/>
                <a:cs typeface="Oracle Sans Light" panose="020B0403020204020204" pitchFamily="34" charset="0"/>
              </a:defRPr>
            </a:lvl3pPr>
            <a:lvl4pPr>
              <a:defRPr sz="1100" b="0" i="0">
                <a:latin typeface="Oracle Sans Tab Light"/>
                <a:cs typeface="Oracle Sans Light" panose="020B0403020204020204" pitchFamily="34" charset="0"/>
              </a:defRPr>
            </a:lvl4pPr>
            <a:lvl5pPr marL="914400" indent="-182880">
              <a:buFont typeface="Oracle Sans Tab Light" panose="020B0403020204020204" pitchFamily="34" charset="0"/>
              <a:buChar char="•"/>
              <a:defRPr b="0" i="0">
                <a:latin typeface="Oracle Sans Tab Light"/>
                <a:cs typeface="Oracle Sans Light" panose="020B04030202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DE5F8CDA-0213-56B6-F2ED-810A78787B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48523ABA-4015-024A-80C2-9FF67AC981BF}" type="datetime1">
              <a:rPr lang="en-IN" smtClean="0"/>
              <a:t>03/10/25</a:t>
            </a:fld>
            <a:endParaRPr lang="en-US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438633E1-DF5D-44BC-2870-C083CBA25D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id="{77230544-75EB-57C2-A0CB-8A5407669A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3863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d Infographics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title">
            <a:extLst>
              <a:ext uri="{FF2B5EF4-FFF2-40B4-BE49-F238E27FC236}">
                <a16:creationId xmlns:a16="http://schemas.microsoft.com/office/drawing/2014/main" id="{5604496B-C882-6BA3-E669-3AEB4A994F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01" y="999320"/>
            <a:ext cx="11609198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/>
              <a:t>Optional Subheading in one line (Delete if not needed)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19F4D6B-3E89-990F-FA14-DD1E0AD61A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01" y="136525"/>
            <a:ext cx="11609198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Quad Infographics</a:t>
            </a:r>
            <a:endParaRPr lang="en-IN" dirty="0"/>
          </a:p>
        </p:txBody>
      </p:sp>
      <p:sp>
        <p:nvSpPr>
          <p:cNvPr id="21" name="Picture Placeholder 1">
            <a:extLst>
              <a:ext uri="{FF2B5EF4-FFF2-40B4-BE49-F238E27FC236}">
                <a16:creationId xmlns:a16="http://schemas.microsoft.com/office/drawing/2014/main" id="{FDD121A8-AD97-EB24-3FBA-0ED92647DA2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98276" y="1698774"/>
            <a:ext cx="2095962" cy="1873245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Oracle Sans Light" panose="020B0403020204020204" pitchFamily="34" charset="0"/>
                <a:cs typeface="Oracle Sans Light" panose="020B04030202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2" name="Text Field 1">
            <a:extLst>
              <a:ext uri="{FF2B5EF4-FFF2-40B4-BE49-F238E27FC236}">
                <a16:creationId xmlns:a16="http://schemas.microsoft.com/office/drawing/2014/main" id="{EE618C61-A3EC-0A7D-5AEC-322DC6A1C25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42120" y="1698775"/>
            <a:ext cx="3203704" cy="18732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+mn-lt"/>
                <a:cs typeface="Oracle Sans Light" panose="020B0403020204020204" pitchFamily="34" charset="0"/>
              </a:defRPr>
            </a:lvl1pPr>
            <a:lvl2pPr>
              <a:defRPr sz="1400" b="0" i="0">
                <a:latin typeface="+mn-lt"/>
                <a:cs typeface="Oracle Sans Light" panose="020B0403020204020204" pitchFamily="34" charset="0"/>
              </a:defRPr>
            </a:lvl2pPr>
            <a:lvl3pPr>
              <a:defRPr sz="1200" b="0" i="0">
                <a:latin typeface="+mn-lt"/>
                <a:cs typeface="Oracle Sans Light" panose="020B0403020204020204" pitchFamily="34" charset="0"/>
              </a:defRPr>
            </a:lvl3pPr>
            <a:lvl4pPr>
              <a:defRPr sz="1100" b="0" i="0">
                <a:latin typeface="+mn-lt"/>
                <a:cs typeface="Oracle Sans Light" panose="020B0403020204020204" pitchFamily="34" charset="0"/>
              </a:defRPr>
            </a:lvl4pPr>
            <a:lvl5pPr marL="914400" indent="-182880">
              <a:buFont typeface="Oracle Sans Tab Light" panose="020B0403020204020204" pitchFamily="34" charset="0"/>
              <a:buChar char="•"/>
              <a:defRPr sz="1100" b="0" i="0">
                <a:latin typeface="+mn-lt"/>
                <a:cs typeface="Oracle Sans Light" panose="020B04030202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23" name="Picture Placeholder 1">
            <a:extLst>
              <a:ext uri="{FF2B5EF4-FFF2-40B4-BE49-F238E27FC236}">
                <a16:creationId xmlns:a16="http://schemas.microsoft.com/office/drawing/2014/main" id="{9F20F3B6-50DD-32D4-6599-34D49218600C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298276" y="4022860"/>
            <a:ext cx="2089087" cy="1873245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Oracle Sans Light" panose="020B0403020204020204" pitchFamily="34" charset="0"/>
                <a:cs typeface="Oracle Sans Light" panose="020B04030202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Field 1">
            <a:extLst>
              <a:ext uri="{FF2B5EF4-FFF2-40B4-BE49-F238E27FC236}">
                <a16:creationId xmlns:a16="http://schemas.microsoft.com/office/drawing/2014/main" id="{170711FB-6675-D9C6-A984-7A66AC1E879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635245" y="4022861"/>
            <a:ext cx="3203704" cy="18732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+mn-lt"/>
                <a:cs typeface="Oracle Sans Light" panose="020B0403020204020204" pitchFamily="34" charset="0"/>
              </a:defRPr>
            </a:lvl1pPr>
            <a:lvl2pPr>
              <a:defRPr sz="1400" b="0" i="0">
                <a:latin typeface="Oracle Sans Tab Light"/>
                <a:cs typeface="Oracle Sans Light" panose="020B0403020204020204" pitchFamily="34" charset="0"/>
              </a:defRPr>
            </a:lvl2pPr>
            <a:lvl3pPr>
              <a:defRPr sz="1200" b="0" i="0">
                <a:latin typeface="Oracle Sans Tab Light"/>
                <a:cs typeface="Oracle Sans Light" panose="020B0403020204020204" pitchFamily="34" charset="0"/>
              </a:defRPr>
            </a:lvl3pPr>
            <a:lvl4pPr>
              <a:defRPr sz="1100" b="0" i="0">
                <a:latin typeface="Oracle Sans Tab Light"/>
                <a:cs typeface="Oracle Sans Light" panose="020B0403020204020204" pitchFamily="34" charset="0"/>
              </a:defRPr>
            </a:lvl4pPr>
            <a:lvl5pPr marL="914400" indent="-182880">
              <a:buFont typeface="Oracle Sans Tab Light" panose="020B0403020204020204" pitchFamily="34" charset="0"/>
              <a:buChar char="•"/>
              <a:defRPr b="0" i="0">
                <a:latin typeface="Oracle Sans Tab Light"/>
                <a:cs typeface="Oracle Sans Light" panose="020B04030202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5A48B18-3109-E6AA-D983-BB5AC7538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696"/>
            <a:ext cx="1126556" cy="547775"/>
          </a:xfrm>
          <a:prstGeom prst="rect">
            <a:avLst/>
          </a:prstGeom>
        </p:spPr>
      </p:pic>
      <p:sp>
        <p:nvSpPr>
          <p:cNvPr id="26" name="Picture Placeholder 1">
            <a:extLst>
              <a:ext uri="{FF2B5EF4-FFF2-40B4-BE49-F238E27FC236}">
                <a16:creationId xmlns:a16="http://schemas.microsoft.com/office/drawing/2014/main" id="{AF8AD7BA-4473-DFB7-A434-E9853EB8FCBE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353051" y="1698775"/>
            <a:ext cx="2095962" cy="1873245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Oracle Sans Light" panose="020B0403020204020204" pitchFamily="34" charset="0"/>
                <a:cs typeface="Oracle Sans Light" panose="020B04030202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Field 1">
            <a:extLst>
              <a:ext uri="{FF2B5EF4-FFF2-40B4-BE49-F238E27FC236}">
                <a16:creationId xmlns:a16="http://schemas.microsoft.com/office/drawing/2014/main" id="{C9B3F52B-F802-2191-FC65-03CF3C50218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696895" y="1698776"/>
            <a:ext cx="3203704" cy="18732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+mn-lt"/>
                <a:cs typeface="Oracle Sans Light" panose="020B0403020204020204" pitchFamily="34" charset="0"/>
              </a:defRPr>
            </a:lvl1pPr>
            <a:lvl2pPr>
              <a:defRPr sz="1400" b="0" i="0">
                <a:latin typeface="+mn-lt"/>
                <a:cs typeface="Oracle Sans Light" panose="020B0403020204020204" pitchFamily="34" charset="0"/>
              </a:defRPr>
            </a:lvl2pPr>
            <a:lvl3pPr>
              <a:defRPr sz="1200" b="0" i="0">
                <a:latin typeface="+mn-lt"/>
                <a:cs typeface="Oracle Sans Light" panose="020B0403020204020204" pitchFamily="34" charset="0"/>
              </a:defRPr>
            </a:lvl3pPr>
            <a:lvl4pPr>
              <a:defRPr sz="1100" b="0" i="0">
                <a:latin typeface="+mn-lt"/>
                <a:cs typeface="Oracle Sans Light" panose="020B0403020204020204" pitchFamily="34" charset="0"/>
              </a:defRPr>
            </a:lvl4pPr>
            <a:lvl5pPr marL="914400" indent="-182880">
              <a:buFont typeface="Oracle Sans Tab Light" panose="020B0403020204020204" pitchFamily="34" charset="0"/>
              <a:buChar char="•"/>
              <a:defRPr sz="1100" b="0" i="0">
                <a:latin typeface="+mn-lt"/>
                <a:cs typeface="Oracle Sans Light" panose="020B04030202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28" name="Picture Placeholder 1">
            <a:extLst>
              <a:ext uri="{FF2B5EF4-FFF2-40B4-BE49-F238E27FC236}">
                <a16:creationId xmlns:a16="http://schemas.microsoft.com/office/drawing/2014/main" id="{56B95CEB-93E1-5C2A-BC8D-F52B35307414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353051" y="4022861"/>
            <a:ext cx="2089087" cy="1873245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Oracle Sans Light" panose="020B0403020204020204" pitchFamily="34" charset="0"/>
                <a:cs typeface="Oracle Sans Light" panose="020B04030202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9" name="Text Field 1">
            <a:extLst>
              <a:ext uri="{FF2B5EF4-FFF2-40B4-BE49-F238E27FC236}">
                <a16:creationId xmlns:a16="http://schemas.microsoft.com/office/drawing/2014/main" id="{1C83DCAA-B39B-3D56-7320-A4E214A4B6A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690020" y="4022862"/>
            <a:ext cx="3203704" cy="18732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+mn-lt"/>
                <a:cs typeface="Oracle Sans Light" panose="020B0403020204020204" pitchFamily="34" charset="0"/>
              </a:defRPr>
            </a:lvl1pPr>
            <a:lvl2pPr>
              <a:defRPr sz="1400" b="0" i="0">
                <a:latin typeface="Oracle Sans Tab Light"/>
                <a:cs typeface="Oracle Sans Light" panose="020B0403020204020204" pitchFamily="34" charset="0"/>
              </a:defRPr>
            </a:lvl2pPr>
            <a:lvl3pPr>
              <a:defRPr sz="1200" b="0" i="0">
                <a:latin typeface="Oracle Sans Tab Light"/>
                <a:cs typeface="Oracle Sans Light" panose="020B0403020204020204" pitchFamily="34" charset="0"/>
              </a:defRPr>
            </a:lvl3pPr>
            <a:lvl4pPr>
              <a:defRPr sz="1100" b="0" i="0">
                <a:latin typeface="Oracle Sans Tab Light"/>
                <a:cs typeface="Oracle Sans Light" panose="020B0403020204020204" pitchFamily="34" charset="0"/>
              </a:defRPr>
            </a:lvl4pPr>
            <a:lvl5pPr marL="914400" indent="-182880">
              <a:buFont typeface="Oracle Sans Tab Light" panose="020B0403020204020204" pitchFamily="34" charset="0"/>
              <a:buChar char="•"/>
              <a:defRPr b="0" i="0">
                <a:latin typeface="Oracle Sans Tab Light"/>
                <a:cs typeface="Oracle Sans Light" panose="020B04030202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397B4F-D151-942F-D739-F8A38ED038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409666A9-76AC-B246-A286-A38FB9699650}" type="datetime1">
              <a:rPr lang="en-IN" smtClean="0"/>
              <a:t>03/10/25</a:t>
            </a:fld>
            <a:endParaRPr lang="en-US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100D6551-1BBB-A195-9324-ED971D54D5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91BD8005-242A-63B2-545D-EA842BAD6B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6794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Field">
            <a:extLst>
              <a:ext uri="{FF2B5EF4-FFF2-40B4-BE49-F238E27FC236}">
                <a16:creationId xmlns:a16="http://schemas.microsoft.com/office/drawing/2014/main" id="{8A0BF819-6D1E-F126-6151-FA8A2FA3B4A1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62000" y="5152453"/>
            <a:ext cx="5029200" cy="895181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Field">
            <a:extLst>
              <a:ext uri="{FF2B5EF4-FFF2-40B4-BE49-F238E27FC236}">
                <a16:creationId xmlns:a16="http://schemas.microsoft.com/office/drawing/2014/main" id="{56FCD138-44C6-00FC-E718-57A8CF01A7F0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62000" y="4588710"/>
            <a:ext cx="5029200" cy="492442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hank You">
            <a:extLst>
              <a:ext uri="{FF2B5EF4-FFF2-40B4-BE49-F238E27FC236}">
                <a16:creationId xmlns:a16="http://schemas.microsoft.com/office/drawing/2014/main" id="{B82A45BB-4DD3-CF9B-A94A-2380DA9736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2001" y="3814489"/>
            <a:ext cx="5029200" cy="492443"/>
          </a:xfrm>
          <a:prstGeom prst="rect">
            <a:avLst/>
          </a:prstGeom>
        </p:spPr>
        <p:txBody>
          <a:bodyPr lIns="0" anchor="b" anchorCtr="0">
            <a:noAutofit/>
          </a:bodyPr>
          <a:lstStyle>
            <a:lvl1pPr marL="0" indent="0" algn="l" fontAlgn="t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39DA8E0-5B87-4BF8-7BC5-CC28CA69B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345" y="289846"/>
            <a:ext cx="1434008" cy="69727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63A3831-C2FC-8725-9911-8E6098F0A9F6}"/>
              </a:ext>
            </a:extLst>
          </p:cNvPr>
          <p:cNvSpPr/>
          <p:nvPr/>
        </p:nvSpPr>
        <p:spPr>
          <a:xfrm>
            <a:off x="11970326" y="-1"/>
            <a:ext cx="221673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199860"/>
      </p:ext>
    </p:extLst>
  </p:cSld>
  <p:clrMapOvr>
    <a:masterClrMapping/>
  </p:clrMapOvr>
  <p:transition spd="med">
    <p:pull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Field">
            <a:extLst>
              <a:ext uri="{FF2B5EF4-FFF2-40B4-BE49-F238E27FC236}">
                <a16:creationId xmlns:a16="http://schemas.microsoft.com/office/drawing/2014/main" id="{8A0BF819-6D1E-F126-6151-FA8A2FA3B4A1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62000" y="5152453"/>
            <a:ext cx="5029200" cy="895181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Field">
            <a:extLst>
              <a:ext uri="{FF2B5EF4-FFF2-40B4-BE49-F238E27FC236}">
                <a16:creationId xmlns:a16="http://schemas.microsoft.com/office/drawing/2014/main" id="{56FCD138-44C6-00FC-E718-57A8CF01A7F0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62000" y="4588710"/>
            <a:ext cx="5029200" cy="492442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hank You">
            <a:extLst>
              <a:ext uri="{FF2B5EF4-FFF2-40B4-BE49-F238E27FC236}">
                <a16:creationId xmlns:a16="http://schemas.microsoft.com/office/drawing/2014/main" id="{B82A45BB-4DD3-CF9B-A94A-2380DA9736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2001" y="3814489"/>
            <a:ext cx="5029200" cy="492443"/>
          </a:xfrm>
          <a:prstGeom prst="rect">
            <a:avLst/>
          </a:prstGeom>
        </p:spPr>
        <p:txBody>
          <a:bodyPr lIns="0" anchor="b" anchorCtr="0">
            <a:noAutofit/>
          </a:bodyPr>
          <a:lstStyle>
            <a:lvl1pPr marL="0" indent="0" algn="l" fontAlgn="t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39DA8E0-5B87-4BF8-7BC5-CC28CA69B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345" y="289846"/>
            <a:ext cx="1434008" cy="69727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63A3831-C2FC-8725-9911-8E6098F0A9F6}"/>
              </a:ext>
            </a:extLst>
          </p:cNvPr>
          <p:cNvSpPr/>
          <p:nvPr/>
        </p:nvSpPr>
        <p:spPr>
          <a:xfrm>
            <a:off x="11970326" y="-1"/>
            <a:ext cx="221673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C3A13E-3D98-2656-DD00-80F872E72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345" y="289847"/>
            <a:ext cx="1434009" cy="69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4963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60301D8-F534-119F-4D30-81CCE5BE0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5992" y="2733675"/>
            <a:ext cx="2860015" cy="13906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2D2F866-D65A-9130-8068-32F4BF925CF5}"/>
              </a:ext>
            </a:extLst>
          </p:cNvPr>
          <p:cNvSpPr/>
          <p:nvPr/>
        </p:nvSpPr>
        <p:spPr>
          <a:xfrm>
            <a:off x="0" y="3"/>
            <a:ext cx="221673" cy="6857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612112"/>
      </p:ext>
    </p:extLst>
  </p:cSld>
  <p:clrMapOvr>
    <a:masterClrMapping/>
  </p:clrMapOvr>
  <p:transition spd="med">
    <p:pull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049FC5F-7E0F-72F0-5BDA-AEB277BDF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5992" y="2733676"/>
            <a:ext cx="2860015" cy="13906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B2EC13E-23E4-3DA9-9109-8CDA42381A30}"/>
              </a:ext>
            </a:extLst>
          </p:cNvPr>
          <p:cNvSpPr/>
          <p:nvPr/>
        </p:nvSpPr>
        <p:spPr>
          <a:xfrm>
            <a:off x="0" y="3"/>
            <a:ext cx="221673" cy="6857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8971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9C9E1-CD64-FA21-4F21-306A76169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91E617-6865-74B1-4743-79FB9C2D89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27650" y="6265022"/>
            <a:ext cx="1536700" cy="365125"/>
          </a:xfrm>
          <a:prstGeom prst="rect">
            <a:avLst/>
          </a:prstGeom>
        </p:spPr>
        <p:txBody>
          <a:bodyPr/>
          <a:lstStyle/>
          <a:p>
            <a:fld id="{F53A4EE4-D389-0347-A1A5-3AE03D54444E}" type="datetime1">
              <a:rPr lang="en-IN" smtClean="0"/>
              <a:t>03/10/25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1120F1-F9F7-356C-232C-F7A9A202D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401" y="6265022"/>
            <a:ext cx="4930206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3681C9-FD89-D7E6-4C98-8303C8509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0393" y="6265022"/>
            <a:ext cx="3697607" cy="365125"/>
          </a:xfrm>
          <a:prstGeom prst="rect">
            <a:avLst/>
          </a:prstGeom>
        </p:spPr>
        <p:txBody>
          <a:bodyPr/>
          <a:lstStyle/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44953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5pts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0B14-113B-7450-1CAE-866F2ABB2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Agenda (5 points)</a:t>
            </a:r>
            <a:endParaRPr lang="en-IN" dirty="0"/>
          </a:p>
        </p:txBody>
      </p:sp>
      <p:sp>
        <p:nvSpPr>
          <p:cNvPr id="3" name="Number">
            <a:extLst>
              <a:ext uri="{FF2B5EF4-FFF2-40B4-BE49-F238E27FC236}">
                <a16:creationId xmlns:a16="http://schemas.microsoft.com/office/drawing/2014/main" id="{C28F279E-D8E0-C400-2CB2-6FBB13DDFA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01" y="3363533"/>
            <a:ext cx="439953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4" name="Number">
            <a:extLst>
              <a:ext uri="{FF2B5EF4-FFF2-40B4-BE49-F238E27FC236}">
                <a16:creationId xmlns:a16="http://schemas.microsoft.com/office/drawing/2014/main" id="{636AE6A8-D38C-B6C1-7831-C0F226A735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1401" y="2844361"/>
            <a:ext cx="439953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5" name="Number">
            <a:extLst>
              <a:ext uri="{FF2B5EF4-FFF2-40B4-BE49-F238E27FC236}">
                <a16:creationId xmlns:a16="http://schemas.microsoft.com/office/drawing/2014/main" id="{AACDAA08-3B65-3D20-5A31-84CA85DA85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1401" y="2325187"/>
            <a:ext cx="439953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A7EEC762-CD01-C556-800D-770513BC01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1401" y="1806013"/>
            <a:ext cx="439953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7" name="Number">
            <a:extLst>
              <a:ext uri="{FF2B5EF4-FFF2-40B4-BE49-F238E27FC236}">
                <a16:creationId xmlns:a16="http://schemas.microsoft.com/office/drawing/2014/main" id="{00191D47-A9DC-BA31-DCA2-45A708E86D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1401" y="1286839"/>
            <a:ext cx="439953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8" name="Text Field">
            <a:extLst>
              <a:ext uri="{FF2B5EF4-FFF2-40B4-BE49-F238E27FC236}">
                <a16:creationId xmlns:a16="http://schemas.microsoft.com/office/drawing/2014/main" id="{AB54D2C8-100A-D08C-331A-AA8347CCA627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894717" y="3363533"/>
            <a:ext cx="11005881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Field">
            <a:extLst>
              <a:ext uri="{FF2B5EF4-FFF2-40B4-BE49-F238E27FC236}">
                <a16:creationId xmlns:a16="http://schemas.microsoft.com/office/drawing/2014/main" id="{5221B7A0-809F-F3E0-547B-87E0B64F47AB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894717" y="2844336"/>
            <a:ext cx="11005881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Field">
            <a:extLst>
              <a:ext uri="{FF2B5EF4-FFF2-40B4-BE49-F238E27FC236}">
                <a16:creationId xmlns:a16="http://schemas.microsoft.com/office/drawing/2014/main" id="{84433881-BF90-F424-837A-DF3BF13FFFCB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94717" y="2325139"/>
            <a:ext cx="11005881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Field">
            <a:extLst>
              <a:ext uri="{FF2B5EF4-FFF2-40B4-BE49-F238E27FC236}">
                <a16:creationId xmlns:a16="http://schemas.microsoft.com/office/drawing/2014/main" id="{6E61911E-29D9-C678-DFC5-D3705D609936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94717" y="1805942"/>
            <a:ext cx="11005881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Field">
            <a:extLst>
              <a:ext uri="{FF2B5EF4-FFF2-40B4-BE49-F238E27FC236}">
                <a16:creationId xmlns:a16="http://schemas.microsoft.com/office/drawing/2014/main" id="{87219628-A895-E2EA-94F6-AFD1D9404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717" y="1286745"/>
            <a:ext cx="11005881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ED7E20F9-5C58-FEE6-BB2C-145423A1AA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42676DC0-512E-E845-B704-68CCE93BA95E}" type="datetime1">
              <a:rPr lang="en-IN" smtClean="0"/>
              <a:t>03/10/25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D8ED59CB-A177-6F59-A971-11B093A47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6EF0FC79-2C5D-6B9D-2613-41ADA376ED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706029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5pts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0B14-113B-7450-1CAE-866F2ABB2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Agenda (5 points)</a:t>
            </a:r>
            <a:endParaRPr lang="en-IN" dirty="0"/>
          </a:p>
        </p:txBody>
      </p:sp>
      <p:sp>
        <p:nvSpPr>
          <p:cNvPr id="3" name="Number">
            <a:extLst>
              <a:ext uri="{FF2B5EF4-FFF2-40B4-BE49-F238E27FC236}">
                <a16:creationId xmlns:a16="http://schemas.microsoft.com/office/drawing/2014/main" id="{C28F279E-D8E0-C400-2CB2-6FBB13DDFA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01" y="3363533"/>
            <a:ext cx="439953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4" name="Number">
            <a:extLst>
              <a:ext uri="{FF2B5EF4-FFF2-40B4-BE49-F238E27FC236}">
                <a16:creationId xmlns:a16="http://schemas.microsoft.com/office/drawing/2014/main" id="{636AE6A8-D38C-B6C1-7831-C0F226A735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1401" y="2844361"/>
            <a:ext cx="439953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5" name="Number">
            <a:extLst>
              <a:ext uri="{FF2B5EF4-FFF2-40B4-BE49-F238E27FC236}">
                <a16:creationId xmlns:a16="http://schemas.microsoft.com/office/drawing/2014/main" id="{AACDAA08-3B65-3D20-5A31-84CA85DA85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1401" y="2325187"/>
            <a:ext cx="439953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A7EEC762-CD01-C556-800D-770513BC01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1401" y="1806013"/>
            <a:ext cx="439953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7" name="Number">
            <a:extLst>
              <a:ext uri="{FF2B5EF4-FFF2-40B4-BE49-F238E27FC236}">
                <a16:creationId xmlns:a16="http://schemas.microsoft.com/office/drawing/2014/main" id="{00191D47-A9DC-BA31-DCA2-45A708E86D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1401" y="1286839"/>
            <a:ext cx="439953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8" name="Text Field">
            <a:extLst>
              <a:ext uri="{FF2B5EF4-FFF2-40B4-BE49-F238E27FC236}">
                <a16:creationId xmlns:a16="http://schemas.microsoft.com/office/drawing/2014/main" id="{AB54D2C8-100A-D08C-331A-AA8347CCA627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894717" y="3363533"/>
            <a:ext cx="11001439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Field">
            <a:extLst>
              <a:ext uri="{FF2B5EF4-FFF2-40B4-BE49-F238E27FC236}">
                <a16:creationId xmlns:a16="http://schemas.microsoft.com/office/drawing/2014/main" id="{5221B7A0-809F-F3E0-547B-87E0B64F47AB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894717" y="2844336"/>
            <a:ext cx="11001439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Field">
            <a:extLst>
              <a:ext uri="{FF2B5EF4-FFF2-40B4-BE49-F238E27FC236}">
                <a16:creationId xmlns:a16="http://schemas.microsoft.com/office/drawing/2014/main" id="{84433881-BF90-F424-837A-DF3BF13FFFCB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94717" y="2325139"/>
            <a:ext cx="11001439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Field">
            <a:extLst>
              <a:ext uri="{FF2B5EF4-FFF2-40B4-BE49-F238E27FC236}">
                <a16:creationId xmlns:a16="http://schemas.microsoft.com/office/drawing/2014/main" id="{6E61911E-29D9-C678-DFC5-D3705D609936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94717" y="1805942"/>
            <a:ext cx="11001439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Field">
            <a:extLst>
              <a:ext uri="{FF2B5EF4-FFF2-40B4-BE49-F238E27FC236}">
                <a16:creationId xmlns:a16="http://schemas.microsoft.com/office/drawing/2014/main" id="{87219628-A895-E2EA-94F6-AFD1D9404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717" y="1286745"/>
            <a:ext cx="11001439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FEEEC96-28CA-D595-FBED-5EEBDE365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9600" y="6173700"/>
            <a:ext cx="1126556" cy="547775"/>
          </a:xfrm>
          <a:prstGeom prst="rect">
            <a:avLst/>
          </a:prstGeom>
        </p:spPr>
      </p:pic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73137A2E-0615-457B-86FF-CDC10690B2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FA6FC611-1F54-BD42-AA99-0A7D830B5926}" type="datetime1">
              <a:rPr lang="en-IN" smtClean="0"/>
              <a:t>03/10/25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5C1237BB-C1EB-F76C-78E9-5E774BB42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7DB430C7-93CF-DEBD-CA30-5A192BE290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154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10pts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0B14-113B-7450-1CAE-866F2ABB2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Agenda (10 points)</a:t>
            </a:r>
            <a:endParaRPr lang="en-IN" dirty="0"/>
          </a:p>
        </p:txBody>
      </p:sp>
      <p:sp>
        <p:nvSpPr>
          <p:cNvPr id="17" name="Number">
            <a:extLst>
              <a:ext uri="{FF2B5EF4-FFF2-40B4-BE49-F238E27FC236}">
                <a16:creationId xmlns:a16="http://schemas.microsoft.com/office/drawing/2014/main" id="{1DF7D624-0DB1-0A8B-264E-3EB95F542DB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42890" y="3375916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10</a:t>
            </a:r>
          </a:p>
        </p:txBody>
      </p:sp>
      <p:sp>
        <p:nvSpPr>
          <p:cNvPr id="18" name="Number">
            <a:extLst>
              <a:ext uri="{FF2B5EF4-FFF2-40B4-BE49-F238E27FC236}">
                <a16:creationId xmlns:a16="http://schemas.microsoft.com/office/drawing/2014/main" id="{7D3C9C2C-FD3D-E07A-4A01-87E15183128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42890" y="2856744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09</a:t>
            </a:r>
          </a:p>
        </p:txBody>
      </p:sp>
      <p:sp>
        <p:nvSpPr>
          <p:cNvPr id="19" name="Number">
            <a:extLst>
              <a:ext uri="{FF2B5EF4-FFF2-40B4-BE49-F238E27FC236}">
                <a16:creationId xmlns:a16="http://schemas.microsoft.com/office/drawing/2014/main" id="{870BB182-C2A8-6385-6C04-EEE1CF8532A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42890" y="2337570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08</a:t>
            </a:r>
          </a:p>
        </p:txBody>
      </p:sp>
      <p:sp>
        <p:nvSpPr>
          <p:cNvPr id="20" name="Number">
            <a:extLst>
              <a:ext uri="{FF2B5EF4-FFF2-40B4-BE49-F238E27FC236}">
                <a16:creationId xmlns:a16="http://schemas.microsoft.com/office/drawing/2014/main" id="{D71A5440-FD48-6A6D-AB37-93D3374FE14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42890" y="1818396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07</a:t>
            </a:r>
          </a:p>
        </p:txBody>
      </p:sp>
      <p:sp>
        <p:nvSpPr>
          <p:cNvPr id="21" name="Number">
            <a:extLst>
              <a:ext uri="{FF2B5EF4-FFF2-40B4-BE49-F238E27FC236}">
                <a16:creationId xmlns:a16="http://schemas.microsoft.com/office/drawing/2014/main" id="{C2EE1D2C-C2D9-990E-778E-802FC54476C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42890" y="1299222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06</a:t>
            </a:r>
          </a:p>
        </p:txBody>
      </p:sp>
      <p:sp>
        <p:nvSpPr>
          <p:cNvPr id="22" name="Text Field">
            <a:extLst>
              <a:ext uri="{FF2B5EF4-FFF2-40B4-BE49-F238E27FC236}">
                <a16:creationId xmlns:a16="http://schemas.microsoft.com/office/drawing/2014/main" id="{6D604E29-85B0-AA85-6406-7E6C1EF73DF6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6946206" y="3375916"/>
            <a:ext cx="4951461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ext Field">
            <a:extLst>
              <a:ext uri="{FF2B5EF4-FFF2-40B4-BE49-F238E27FC236}">
                <a16:creationId xmlns:a16="http://schemas.microsoft.com/office/drawing/2014/main" id="{37F545AD-A272-7999-9EFA-435C46C1E851}"/>
              </a:ext>
            </a:extLst>
          </p:cNvPr>
          <p:cNvSpPr>
            <a:spLocks noGrp="1"/>
          </p:cNvSpPr>
          <p:nvPr>
            <p:ph type="body" idx="29"/>
          </p:nvPr>
        </p:nvSpPr>
        <p:spPr>
          <a:xfrm>
            <a:off x="6946206" y="2856719"/>
            <a:ext cx="4951461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ext Field">
            <a:extLst>
              <a:ext uri="{FF2B5EF4-FFF2-40B4-BE49-F238E27FC236}">
                <a16:creationId xmlns:a16="http://schemas.microsoft.com/office/drawing/2014/main" id="{89FA14DB-EE62-8720-A0DD-24CEE3E4A483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6946206" y="2337522"/>
            <a:ext cx="4951461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Field">
            <a:extLst>
              <a:ext uri="{FF2B5EF4-FFF2-40B4-BE49-F238E27FC236}">
                <a16:creationId xmlns:a16="http://schemas.microsoft.com/office/drawing/2014/main" id="{68ED18B5-F770-C990-E7E6-980AAE8AC22A}"/>
              </a:ext>
            </a:extLst>
          </p:cNvPr>
          <p:cNvSpPr>
            <a:spLocks noGrp="1"/>
          </p:cNvSpPr>
          <p:nvPr>
            <p:ph type="body" idx="27"/>
          </p:nvPr>
        </p:nvSpPr>
        <p:spPr>
          <a:xfrm>
            <a:off x="6946206" y="1818325"/>
            <a:ext cx="4951461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Text Field">
            <a:extLst>
              <a:ext uri="{FF2B5EF4-FFF2-40B4-BE49-F238E27FC236}">
                <a16:creationId xmlns:a16="http://schemas.microsoft.com/office/drawing/2014/main" id="{B1FF873D-8A75-E720-C9ED-A5D85D4A892C}"/>
              </a:ext>
            </a:extLst>
          </p:cNvPr>
          <p:cNvSpPr>
            <a:spLocks noGrp="1"/>
          </p:cNvSpPr>
          <p:nvPr>
            <p:ph type="body" idx="31"/>
          </p:nvPr>
        </p:nvSpPr>
        <p:spPr>
          <a:xfrm>
            <a:off x="6946206" y="1299128"/>
            <a:ext cx="4951461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27" name="Column Divider">
            <a:extLst>
              <a:ext uri="{FF2B5EF4-FFF2-40B4-BE49-F238E27FC236}">
                <a16:creationId xmlns:a16="http://schemas.microsoft.com/office/drawing/2014/main" id="{4881C329-1E22-B141-7E85-9746DE3D422A}"/>
              </a:ext>
            </a:extLst>
          </p:cNvPr>
          <p:cNvCxnSpPr>
            <a:cxnSpLocks/>
          </p:cNvCxnSpPr>
          <p:nvPr/>
        </p:nvCxnSpPr>
        <p:spPr>
          <a:xfrm>
            <a:off x="6096000" y="1298448"/>
            <a:ext cx="0" cy="4815273"/>
          </a:xfrm>
          <a:prstGeom prst="line">
            <a:avLst/>
          </a:prstGeom>
          <a:ln w="19050" cap="flat">
            <a:solidFill>
              <a:srgbClr val="8B8580">
                <a:alpha val="25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Number">
            <a:extLst>
              <a:ext uri="{FF2B5EF4-FFF2-40B4-BE49-F238E27FC236}">
                <a16:creationId xmlns:a16="http://schemas.microsoft.com/office/drawing/2014/main" id="{CFE33A69-D45C-38DF-4B8A-6FA275E436E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4318" y="3375916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29" name="Number">
            <a:extLst>
              <a:ext uri="{FF2B5EF4-FFF2-40B4-BE49-F238E27FC236}">
                <a16:creationId xmlns:a16="http://schemas.microsoft.com/office/drawing/2014/main" id="{8F78234D-9102-5A53-9110-07C2A88503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4318" y="2856744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/>
            </a:pPr>
            <a:r>
              <a:rPr lang="en-US" dirty="0"/>
              <a:t>04</a:t>
            </a:r>
          </a:p>
        </p:txBody>
      </p:sp>
      <p:sp>
        <p:nvSpPr>
          <p:cNvPr id="30" name="Number">
            <a:extLst>
              <a:ext uri="{FF2B5EF4-FFF2-40B4-BE49-F238E27FC236}">
                <a16:creationId xmlns:a16="http://schemas.microsoft.com/office/drawing/2014/main" id="{A1EB6A10-D11A-5D91-0835-AD5509405F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4318" y="2337570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/>
            </a:pPr>
            <a:r>
              <a:rPr lang="en-US" dirty="0"/>
              <a:t>03</a:t>
            </a:r>
          </a:p>
          <a:p>
            <a:pPr lvl="0"/>
            <a:endParaRPr lang="en-US" dirty="0"/>
          </a:p>
        </p:txBody>
      </p:sp>
      <p:sp>
        <p:nvSpPr>
          <p:cNvPr id="31" name="Number">
            <a:extLst>
              <a:ext uri="{FF2B5EF4-FFF2-40B4-BE49-F238E27FC236}">
                <a16:creationId xmlns:a16="http://schemas.microsoft.com/office/drawing/2014/main" id="{727A6532-51B6-A7D6-81CE-9BE119CEE4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4318" y="1818396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/>
            </a:pPr>
            <a:r>
              <a:rPr lang="en-US" dirty="0"/>
              <a:t>02</a:t>
            </a:r>
          </a:p>
          <a:p>
            <a:pPr lvl="0"/>
            <a:endParaRPr lang="en-US" dirty="0"/>
          </a:p>
        </p:txBody>
      </p:sp>
      <p:sp>
        <p:nvSpPr>
          <p:cNvPr id="32" name="Number">
            <a:extLst>
              <a:ext uri="{FF2B5EF4-FFF2-40B4-BE49-F238E27FC236}">
                <a16:creationId xmlns:a16="http://schemas.microsoft.com/office/drawing/2014/main" id="{1CC8B62E-9EC4-B69D-2805-55ECA7F84A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4318" y="1299222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3" name="Text Field">
            <a:extLst>
              <a:ext uri="{FF2B5EF4-FFF2-40B4-BE49-F238E27FC236}">
                <a16:creationId xmlns:a16="http://schemas.microsoft.com/office/drawing/2014/main" id="{56D60E73-2B4C-E7C7-80DB-F3BE34876CDB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897635" y="3375916"/>
            <a:ext cx="4951476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Text Field">
            <a:extLst>
              <a:ext uri="{FF2B5EF4-FFF2-40B4-BE49-F238E27FC236}">
                <a16:creationId xmlns:a16="http://schemas.microsoft.com/office/drawing/2014/main" id="{7BBD9A69-46A4-5F64-35C8-8D8EB71D5F6F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897635" y="2856719"/>
            <a:ext cx="4951476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5" name="Text Field">
            <a:extLst>
              <a:ext uri="{FF2B5EF4-FFF2-40B4-BE49-F238E27FC236}">
                <a16:creationId xmlns:a16="http://schemas.microsoft.com/office/drawing/2014/main" id="{FC530A46-EC6B-3AE6-DA01-15665ABA8DFA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97635" y="2337522"/>
            <a:ext cx="4951476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6" name="Text Field">
            <a:extLst>
              <a:ext uri="{FF2B5EF4-FFF2-40B4-BE49-F238E27FC236}">
                <a16:creationId xmlns:a16="http://schemas.microsoft.com/office/drawing/2014/main" id="{99F7144B-1CCC-A852-4BB3-A5DCE33D02D9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97635" y="1818325"/>
            <a:ext cx="4951476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7" name="Text Field">
            <a:extLst>
              <a:ext uri="{FF2B5EF4-FFF2-40B4-BE49-F238E27FC236}">
                <a16:creationId xmlns:a16="http://schemas.microsoft.com/office/drawing/2014/main" id="{1D3F3FE3-C511-62B8-87A2-31A72A3706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7635" y="1299128"/>
            <a:ext cx="4951476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7A363FA2-0C64-FC7E-8C0F-82572091F8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6E6F2FF2-B36B-2243-88B9-0FEA0112CD11}" type="datetime1">
              <a:rPr lang="en-IN" smtClean="0"/>
              <a:t>03/10/25</a:t>
            </a:fld>
            <a:endParaRPr lang="en-US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C5A1D0B2-D968-CA0A-BBCC-1CDB5FDB57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DF45FD76-298C-EB29-6B6D-239CCF354E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443791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10pts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0B14-113B-7450-1CAE-866F2ABB2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Agenda (10 points)</a:t>
            </a:r>
            <a:endParaRPr lang="en-IN" dirty="0"/>
          </a:p>
        </p:txBody>
      </p:sp>
      <p:cxnSp>
        <p:nvCxnSpPr>
          <p:cNvPr id="27" name="Column Divider">
            <a:extLst>
              <a:ext uri="{FF2B5EF4-FFF2-40B4-BE49-F238E27FC236}">
                <a16:creationId xmlns:a16="http://schemas.microsoft.com/office/drawing/2014/main" id="{4881C329-1E22-B141-7E85-9746DE3D422A}"/>
              </a:ext>
            </a:extLst>
          </p:cNvPr>
          <p:cNvCxnSpPr>
            <a:cxnSpLocks/>
          </p:cNvCxnSpPr>
          <p:nvPr/>
        </p:nvCxnSpPr>
        <p:spPr>
          <a:xfrm>
            <a:off x="6096000" y="1298448"/>
            <a:ext cx="0" cy="4815273"/>
          </a:xfrm>
          <a:prstGeom prst="line">
            <a:avLst/>
          </a:prstGeom>
          <a:ln w="19050" cap="flat">
            <a:solidFill>
              <a:srgbClr val="8B8580">
                <a:alpha val="25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E711D5AF-6774-E5B3-03AB-98547EF90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9600" y="6173700"/>
            <a:ext cx="1126556" cy="547775"/>
          </a:xfrm>
          <a:prstGeom prst="rect">
            <a:avLst/>
          </a:prstGeom>
        </p:spPr>
      </p:pic>
      <p:sp>
        <p:nvSpPr>
          <p:cNvPr id="16" name="Number">
            <a:extLst>
              <a:ext uri="{FF2B5EF4-FFF2-40B4-BE49-F238E27FC236}">
                <a16:creationId xmlns:a16="http://schemas.microsoft.com/office/drawing/2014/main" id="{7F5A376C-0653-2BE5-B86E-CFE509AF57C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42890" y="3375916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10</a:t>
            </a:r>
          </a:p>
        </p:txBody>
      </p:sp>
      <p:sp>
        <p:nvSpPr>
          <p:cNvPr id="38" name="Number">
            <a:extLst>
              <a:ext uri="{FF2B5EF4-FFF2-40B4-BE49-F238E27FC236}">
                <a16:creationId xmlns:a16="http://schemas.microsoft.com/office/drawing/2014/main" id="{95346583-5A39-1C3E-55E5-B90C1A2A52D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42890" y="2856744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09</a:t>
            </a:r>
          </a:p>
        </p:txBody>
      </p:sp>
      <p:sp>
        <p:nvSpPr>
          <p:cNvPr id="39" name="Number">
            <a:extLst>
              <a:ext uri="{FF2B5EF4-FFF2-40B4-BE49-F238E27FC236}">
                <a16:creationId xmlns:a16="http://schemas.microsoft.com/office/drawing/2014/main" id="{629C11EB-79DF-3F50-DEEA-4C4B31EF26A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42890" y="2337570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08</a:t>
            </a:r>
          </a:p>
        </p:txBody>
      </p:sp>
      <p:sp>
        <p:nvSpPr>
          <p:cNvPr id="40" name="Number">
            <a:extLst>
              <a:ext uri="{FF2B5EF4-FFF2-40B4-BE49-F238E27FC236}">
                <a16:creationId xmlns:a16="http://schemas.microsoft.com/office/drawing/2014/main" id="{A1C89579-178F-A41A-E6B4-3E2578D4BC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42890" y="1818396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07</a:t>
            </a:r>
          </a:p>
        </p:txBody>
      </p:sp>
      <p:sp>
        <p:nvSpPr>
          <p:cNvPr id="41" name="Number">
            <a:extLst>
              <a:ext uri="{FF2B5EF4-FFF2-40B4-BE49-F238E27FC236}">
                <a16:creationId xmlns:a16="http://schemas.microsoft.com/office/drawing/2014/main" id="{2A87AE77-2656-5747-7102-8D1A7A30B0D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42890" y="1299222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06</a:t>
            </a:r>
          </a:p>
        </p:txBody>
      </p:sp>
      <p:sp>
        <p:nvSpPr>
          <p:cNvPr id="42" name="Text Field">
            <a:extLst>
              <a:ext uri="{FF2B5EF4-FFF2-40B4-BE49-F238E27FC236}">
                <a16:creationId xmlns:a16="http://schemas.microsoft.com/office/drawing/2014/main" id="{78B99312-69EF-B2EE-FB26-FCA15B553A6D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6946206" y="3375916"/>
            <a:ext cx="4951461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3" name="Text Field">
            <a:extLst>
              <a:ext uri="{FF2B5EF4-FFF2-40B4-BE49-F238E27FC236}">
                <a16:creationId xmlns:a16="http://schemas.microsoft.com/office/drawing/2014/main" id="{76DFA092-646E-6C50-2512-8614D929BA14}"/>
              </a:ext>
            </a:extLst>
          </p:cNvPr>
          <p:cNvSpPr>
            <a:spLocks noGrp="1"/>
          </p:cNvSpPr>
          <p:nvPr>
            <p:ph type="body" idx="29"/>
          </p:nvPr>
        </p:nvSpPr>
        <p:spPr>
          <a:xfrm>
            <a:off x="6946206" y="2856719"/>
            <a:ext cx="4951461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4" name="Text Field">
            <a:extLst>
              <a:ext uri="{FF2B5EF4-FFF2-40B4-BE49-F238E27FC236}">
                <a16:creationId xmlns:a16="http://schemas.microsoft.com/office/drawing/2014/main" id="{8F9760D4-56FF-29AA-D998-B5CE6B950B70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6946206" y="2337522"/>
            <a:ext cx="4951461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5" name="Text Field">
            <a:extLst>
              <a:ext uri="{FF2B5EF4-FFF2-40B4-BE49-F238E27FC236}">
                <a16:creationId xmlns:a16="http://schemas.microsoft.com/office/drawing/2014/main" id="{002D07B3-487C-AA80-1634-04BF53ABE07E}"/>
              </a:ext>
            </a:extLst>
          </p:cNvPr>
          <p:cNvSpPr>
            <a:spLocks noGrp="1"/>
          </p:cNvSpPr>
          <p:nvPr>
            <p:ph type="body" idx="27"/>
          </p:nvPr>
        </p:nvSpPr>
        <p:spPr>
          <a:xfrm>
            <a:off x="6946206" y="1818325"/>
            <a:ext cx="4951461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6" name="Text Field">
            <a:extLst>
              <a:ext uri="{FF2B5EF4-FFF2-40B4-BE49-F238E27FC236}">
                <a16:creationId xmlns:a16="http://schemas.microsoft.com/office/drawing/2014/main" id="{BA5DC80F-4BCF-D2D0-4549-5CDAAAB5E7DC}"/>
              </a:ext>
            </a:extLst>
          </p:cNvPr>
          <p:cNvSpPr>
            <a:spLocks noGrp="1"/>
          </p:cNvSpPr>
          <p:nvPr>
            <p:ph type="body" idx="31"/>
          </p:nvPr>
        </p:nvSpPr>
        <p:spPr>
          <a:xfrm>
            <a:off x="6946206" y="1299128"/>
            <a:ext cx="4951461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7" name="Number">
            <a:extLst>
              <a:ext uri="{FF2B5EF4-FFF2-40B4-BE49-F238E27FC236}">
                <a16:creationId xmlns:a16="http://schemas.microsoft.com/office/drawing/2014/main" id="{AF6A8DE6-E8B4-3FC8-CE3E-C75B392537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4318" y="3375916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48" name="Number">
            <a:extLst>
              <a:ext uri="{FF2B5EF4-FFF2-40B4-BE49-F238E27FC236}">
                <a16:creationId xmlns:a16="http://schemas.microsoft.com/office/drawing/2014/main" id="{3EF4DC76-8D0E-D3E0-9510-09A30D5C8B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4318" y="2856744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/>
            </a:pPr>
            <a:r>
              <a:rPr lang="en-US" dirty="0"/>
              <a:t>04</a:t>
            </a:r>
          </a:p>
        </p:txBody>
      </p:sp>
      <p:sp>
        <p:nvSpPr>
          <p:cNvPr id="49" name="Number">
            <a:extLst>
              <a:ext uri="{FF2B5EF4-FFF2-40B4-BE49-F238E27FC236}">
                <a16:creationId xmlns:a16="http://schemas.microsoft.com/office/drawing/2014/main" id="{26F5ABAE-F853-2F4D-9283-FDCD7E588DE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4318" y="2337570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/>
            </a:pPr>
            <a:r>
              <a:rPr lang="en-US" dirty="0"/>
              <a:t>03</a:t>
            </a:r>
          </a:p>
          <a:p>
            <a:pPr lvl="0"/>
            <a:endParaRPr lang="en-US" dirty="0"/>
          </a:p>
        </p:txBody>
      </p:sp>
      <p:sp>
        <p:nvSpPr>
          <p:cNvPr id="50" name="Number">
            <a:extLst>
              <a:ext uri="{FF2B5EF4-FFF2-40B4-BE49-F238E27FC236}">
                <a16:creationId xmlns:a16="http://schemas.microsoft.com/office/drawing/2014/main" id="{C5B72123-D622-BFE2-BA7A-5F786FABB7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4318" y="1818396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/>
            </a:pPr>
            <a:r>
              <a:rPr lang="en-US" dirty="0"/>
              <a:t>02</a:t>
            </a:r>
          </a:p>
          <a:p>
            <a:pPr lvl="0"/>
            <a:endParaRPr lang="en-US" dirty="0"/>
          </a:p>
        </p:txBody>
      </p:sp>
      <p:sp>
        <p:nvSpPr>
          <p:cNvPr id="51" name="Number">
            <a:extLst>
              <a:ext uri="{FF2B5EF4-FFF2-40B4-BE49-F238E27FC236}">
                <a16:creationId xmlns:a16="http://schemas.microsoft.com/office/drawing/2014/main" id="{80ADA728-901F-8123-7DB8-B9EE46B90C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4318" y="1299222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52" name="Text Field">
            <a:extLst>
              <a:ext uri="{FF2B5EF4-FFF2-40B4-BE49-F238E27FC236}">
                <a16:creationId xmlns:a16="http://schemas.microsoft.com/office/drawing/2014/main" id="{66F5B3B9-2490-BA45-4CE9-B0826C2A9397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897635" y="3375916"/>
            <a:ext cx="4951476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3" name="Text Field">
            <a:extLst>
              <a:ext uri="{FF2B5EF4-FFF2-40B4-BE49-F238E27FC236}">
                <a16:creationId xmlns:a16="http://schemas.microsoft.com/office/drawing/2014/main" id="{DA20DC8E-2884-D63A-686D-90F4C9A3D115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897635" y="2856719"/>
            <a:ext cx="4951476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4" name="Text Field">
            <a:extLst>
              <a:ext uri="{FF2B5EF4-FFF2-40B4-BE49-F238E27FC236}">
                <a16:creationId xmlns:a16="http://schemas.microsoft.com/office/drawing/2014/main" id="{0A669F45-A30D-0525-7003-FAD856CEE907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97635" y="2337522"/>
            <a:ext cx="4951476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5" name="Text Field">
            <a:extLst>
              <a:ext uri="{FF2B5EF4-FFF2-40B4-BE49-F238E27FC236}">
                <a16:creationId xmlns:a16="http://schemas.microsoft.com/office/drawing/2014/main" id="{CDCEB97F-CD5D-C9EB-3E37-236D31050223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97635" y="1818325"/>
            <a:ext cx="4951476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6" name="Text Field">
            <a:extLst>
              <a:ext uri="{FF2B5EF4-FFF2-40B4-BE49-F238E27FC236}">
                <a16:creationId xmlns:a16="http://schemas.microsoft.com/office/drawing/2014/main" id="{20275A8C-BC18-3576-A038-5C76BB7D2E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7635" y="1299128"/>
            <a:ext cx="4951476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717CE494-FB26-7392-73E2-721ED85D15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614B39F0-5715-FD47-A4EF-E41FEF8ED35A}" type="datetime1">
              <a:rPr lang="en-IN" smtClean="0"/>
              <a:t>03/10/25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A4A3A1BA-A4CD-D6A0-C9AB-6B07B32759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0B507CD3-05E9-E883-A976-0423603E60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368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peaker1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D2B3C37-F79A-A413-52DD-5DD2B66972C9}"/>
              </a:ext>
            </a:extLst>
          </p:cNvPr>
          <p:cNvSpPr/>
          <p:nvPr/>
        </p:nvSpPr>
        <p:spPr>
          <a:xfrm>
            <a:off x="4535558" y="136525"/>
            <a:ext cx="7656444" cy="67214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FE0799-A131-E3A2-3DE8-1395080A550C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79C674-D76C-D769-816A-8C19D5ED5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768130"/>
            <a:ext cx="3697357" cy="1320103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4000" b="0">
                <a:latin typeface="+mj-lt"/>
                <a:ea typeface="+mj-ea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 dirty="0"/>
              <a:t>Speaker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3B39B42E-0CAC-8867-5B7E-B9A7BDD3BD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44437" y="1242231"/>
            <a:ext cx="3227476" cy="324711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7" name="Text Placeholder 33">
            <a:extLst>
              <a:ext uri="{FF2B5EF4-FFF2-40B4-BE49-F238E27FC236}">
                <a16:creationId xmlns:a16="http://schemas.microsoft.com/office/drawing/2014/main" id="{2FDD47AC-99F9-CD34-989B-C82D48EFF0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44437" y="4788100"/>
            <a:ext cx="3236480" cy="365125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</p:txBody>
      </p:sp>
      <p:sp>
        <p:nvSpPr>
          <p:cNvPr id="8" name="Text Placeholder 33">
            <a:extLst>
              <a:ext uri="{FF2B5EF4-FFF2-40B4-BE49-F238E27FC236}">
                <a16:creationId xmlns:a16="http://schemas.microsoft.com/office/drawing/2014/main" id="{131E2C3D-9FC2-107B-8784-A2EBC273E0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44437" y="5152205"/>
            <a:ext cx="3236480" cy="600088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/>
            <a:r>
              <a:rPr lang="en-US" dirty="0"/>
              <a:t>Presenter’s Title (Division or Business Unit)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70CAFD-65CA-06FB-6D07-8E9D44F49F20}"/>
              </a:ext>
            </a:extLst>
          </p:cNvPr>
          <p:cNvCxnSpPr/>
          <p:nvPr/>
        </p:nvCxnSpPr>
        <p:spPr>
          <a:xfrm>
            <a:off x="838200" y="342069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63522DB2-A6D7-806C-75D8-49B70E0B9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700"/>
            <a:ext cx="1126556" cy="547774"/>
          </a:xfrm>
          <a:prstGeom prst="rect">
            <a:avLst/>
          </a:prstGeom>
        </p:spPr>
      </p:pic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8CE4E0D7-8366-E6DB-A9B2-45A9B76962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21CFADCB-D60C-2B4B-9EB7-C1BEFB4D930D}" type="datetime1">
              <a:rPr lang="en-IN" smtClean="0"/>
              <a:t>03/10/25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2C033D-16D3-AEE7-A7EB-BB147F1901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100C7632-7D52-A450-C88E-15F4CE4F28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818904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396098-D156-112D-6D4C-EDCECC71ED03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091515-1E09-0B63-2CB4-AAEB9F783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402" y="136525"/>
            <a:ext cx="11609196" cy="6760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IN" dirty="0"/>
              <a:t>Page 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2633F9-71D2-473B-72FA-EAA0A9814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1402" y="996948"/>
            <a:ext cx="11609196" cy="5175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N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1006F89-FF2E-F732-10D7-460CAAAFC6EE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10774043" y="6173700"/>
            <a:ext cx="1126556" cy="54777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007BFD7-9654-5EEE-F317-3A00CDD5ED22}"/>
              </a:ext>
            </a:extLst>
          </p:cNvPr>
          <p:cNvCxnSpPr/>
          <p:nvPr/>
        </p:nvCxnSpPr>
        <p:spPr>
          <a:xfrm>
            <a:off x="279400" y="996950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EB97F7C2-60BD-763D-4155-6653017208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FCB5C71E-6E57-D842-B052-2210E7AB9018}" type="datetime1">
              <a:rPr lang="en-IN" smtClean="0"/>
              <a:t>03/10/25</a:t>
            </a:fld>
            <a:endParaRPr lang="en-US" dirty="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5B09FF78-63D5-BF06-B8C1-E034B714E5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0AB6323A-24B0-309B-D530-EA5BABD7C0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117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</p:sldLayoutIdLst>
  <p:transition spd="med">
    <p:pull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525B973-1022-8AC7-FE11-FC362A810E3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59344" y="5135143"/>
            <a:ext cx="5536655" cy="89518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###Content needed ###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CB3EBD-9F3C-B93A-9178-A417C9B509B3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59344" y="4802664"/>
            <a:ext cx="5536655" cy="266291"/>
          </a:xfrm>
        </p:spPr>
        <p:txBody>
          <a:bodyPr/>
          <a:lstStyle/>
          <a:p>
            <a:r>
              <a:rPr lang="en-US" dirty="0">
                <a:latin typeface="+mj-lt"/>
              </a:rPr>
              <a:t>Appzillon Digital Branch Solution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212064-B9DB-D9FD-9EF3-54ED3ADAA5A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IN" dirty="0"/>
              <a:t>Shaping the future of branch experiences</a:t>
            </a:r>
            <a:endParaRPr lang="en-US" dirty="0"/>
          </a:p>
        </p:txBody>
      </p:sp>
      <p:pic>
        <p:nvPicPr>
          <p:cNvPr id="10" name="Picture Placeholder 9" descr="A person pointing at a touch screen&#10;&#10;AI-generated content may be incorrect.">
            <a:extLst>
              <a:ext uri="{FF2B5EF4-FFF2-40B4-BE49-F238E27FC236}">
                <a16:creationId xmlns:a16="http://schemas.microsoft.com/office/drawing/2014/main" id="{017DBEAA-9BA9-6BED-E116-9808FB4CA00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9676" r="9676"/>
          <a:stretch>
            <a:fillRect/>
          </a:stretch>
        </p:blipFill>
        <p:spPr>
          <a:xfrm>
            <a:off x="6438900" y="0"/>
            <a:ext cx="5530850" cy="6858000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D685A70-5A1B-ACD2-20E4-BE45708ED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344" y="1491243"/>
            <a:ext cx="5530850" cy="1722895"/>
          </a:xfrm>
        </p:spPr>
        <p:txBody>
          <a:bodyPr/>
          <a:lstStyle/>
          <a:p>
            <a:r>
              <a:rPr lang="en-US" dirty="0"/>
              <a:t>Reimagining Branch Banking for </a:t>
            </a:r>
            <a:br>
              <a:rPr lang="en-US" dirty="0"/>
            </a:br>
            <a:r>
              <a:rPr lang="en-US" dirty="0"/>
              <a:t>the Digital Age</a:t>
            </a:r>
          </a:p>
        </p:txBody>
      </p:sp>
    </p:spTree>
    <p:extLst>
      <p:ext uri="{BB962C8B-B14F-4D97-AF65-F5344CB8AC3E}">
        <p14:creationId xmlns:p14="http://schemas.microsoft.com/office/powerpoint/2010/main" val="237865533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B927B-163C-09B4-490B-4C8DAFE59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in Traditional Branch Banking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7F91CB-DE56-1285-58CD-F120CC760CD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0C6C3BF-2340-2746-92FF-5CDD88FEE5E3}" type="datetime1">
              <a:rPr lang="en-IN" smtClean="0"/>
              <a:t>03/10/25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FC661A-F3E8-888E-C6E1-8C256552DA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2025, i-exceed and/or its affiliates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DB066E-E65B-F59D-1B73-8B720BF62A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23EC6A-5606-F54C-A13D-EE9E357D82C7}" type="slidenum">
              <a:rPr lang="en-US" smtClean="0"/>
              <a:t>2</a:t>
            </a:fld>
            <a:endParaRPr lang="en-US"/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2797A1DA-8D74-F7A4-E58F-51D13A24E8C7}"/>
              </a:ext>
            </a:extLst>
          </p:cNvPr>
          <p:cNvSpPr txBox="1">
            <a:spLocks/>
          </p:cNvSpPr>
          <p:nvPr/>
        </p:nvSpPr>
        <p:spPr>
          <a:xfrm>
            <a:off x="6801739" y="4484371"/>
            <a:ext cx="4059681" cy="395562"/>
          </a:xfrm>
          <a:prstGeom prst="rect">
            <a:avLst/>
          </a:prstGeom>
        </p:spPr>
        <p:txBody>
          <a:bodyPr vert="horz" wrap="none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 kern="120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55065330-10A2-40F8-C9E4-59BF43FB7DB7}"/>
              </a:ext>
            </a:extLst>
          </p:cNvPr>
          <p:cNvSpPr txBox="1">
            <a:spLocks/>
          </p:cNvSpPr>
          <p:nvPr/>
        </p:nvSpPr>
        <p:spPr>
          <a:xfrm>
            <a:off x="5676824" y="57750"/>
            <a:ext cx="5640060" cy="395562"/>
          </a:xfrm>
          <a:prstGeom prst="rect">
            <a:avLst/>
          </a:prstGeom>
        </p:spPr>
        <p:txBody>
          <a:bodyPr vert="horz" wrap="none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 kern="120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61CF8A6-3AB0-1E22-36CF-821F06BF2B2E}"/>
              </a:ext>
            </a:extLst>
          </p:cNvPr>
          <p:cNvCxnSpPr>
            <a:cxnSpLocks/>
          </p:cNvCxnSpPr>
          <p:nvPr/>
        </p:nvCxnSpPr>
        <p:spPr>
          <a:xfrm>
            <a:off x="1154283" y="3490072"/>
            <a:ext cx="988343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E31B227-33D5-E1A7-CDBE-8FC47B008DA9}"/>
              </a:ext>
            </a:extLst>
          </p:cNvPr>
          <p:cNvCxnSpPr>
            <a:cxnSpLocks/>
          </p:cNvCxnSpPr>
          <p:nvPr/>
        </p:nvCxnSpPr>
        <p:spPr>
          <a:xfrm>
            <a:off x="6102927" y="1647207"/>
            <a:ext cx="0" cy="39225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D04205D-D8F9-02CD-F330-FD0D6BA9043B}"/>
              </a:ext>
            </a:extLst>
          </p:cNvPr>
          <p:cNvGrpSpPr/>
          <p:nvPr/>
        </p:nvGrpSpPr>
        <p:grpSpPr>
          <a:xfrm>
            <a:off x="1298309" y="1766468"/>
            <a:ext cx="3763114" cy="1138293"/>
            <a:chOff x="855225" y="1976610"/>
            <a:chExt cx="3763114" cy="1138293"/>
          </a:xfrm>
        </p:grpSpPr>
        <p:sp>
          <p:nvSpPr>
            <p:cNvPr id="14" name="Text Placeholder 1">
              <a:extLst>
                <a:ext uri="{FF2B5EF4-FFF2-40B4-BE49-F238E27FC236}">
                  <a16:creationId xmlns:a16="http://schemas.microsoft.com/office/drawing/2014/main" id="{0D984DEC-8AE2-2B22-BB29-B6249C29CD1D}"/>
                </a:ext>
              </a:extLst>
            </p:cNvPr>
            <p:cNvSpPr txBox="1">
              <a:spLocks/>
            </p:cNvSpPr>
            <p:nvPr/>
          </p:nvSpPr>
          <p:spPr>
            <a:xfrm>
              <a:off x="2041190" y="2122670"/>
              <a:ext cx="2577149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Branch Visitors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77BA309-CFE2-8FF0-7FB2-D1EEDFF58EA9}"/>
                </a:ext>
              </a:extLst>
            </p:cNvPr>
            <p:cNvSpPr txBox="1"/>
            <p:nvPr/>
          </p:nvSpPr>
          <p:spPr>
            <a:xfrm>
              <a:off x="855225" y="2530128"/>
              <a:ext cx="37631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Customers globally still visit branches but expect digital conveniences</a:t>
              </a:r>
            </a:p>
          </p:txBody>
        </p:sp>
        <p:sp>
          <p:nvSpPr>
            <p:cNvPr id="34" name="Text Placeholder 1">
              <a:extLst>
                <a:ext uri="{FF2B5EF4-FFF2-40B4-BE49-F238E27FC236}">
                  <a16:creationId xmlns:a16="http://schemas.microsoft.com/office/drawing/2014/main" id="{5130D6F8-F738-31E5-68DA-F13622871DBC}"/>
                </a:ext>
              </a:extLst>
            </p:cNvPr>
            <p:cNvSpPr txBox="1">
              <a:spLocks/>
            </p:cNvSpPr>
            <p:nvPr/>
          </p:nvSpPr>
          <p:spPr>
            <a:xfrm>
              <a:off x="855225" y="1976610"/>
              <a:ext cx="1525809" cy="629947"/>
            </a:xfrm>
            <a:prstGeom prst="rect">
              <a:avLst/>
            </a:prstGeom>
          </p:spPr>
          <p:txBody>
            <a:bodyPr vert="horz" wrap="none" lIns="0" tIns="45720" rIns="0" bIns="45720" rtlCol="0" anchor="b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200" dirty="0">
                  <a:solidFill>
                    <a:schemeClr val="accent1"/>
                  </a:solidFill>
                  <a:latin typeface="+mj-lt"/>
                </a:rPr>
                <a:t>65%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E4C2DEA-BA3C-877F-1327-ECFDDB5F8151}"/>
              </a:ext>
            </a:extLst>
          </p:cNvPr>
          <p:cNvGrpSpPr/>
          <p:nvPr/>
        </p:nvGrpSpPr>
        <p:grpSpPr>
          <a:xfrm>
            <a:off x="7026747" y="1766468"/>
            <a:ext cx="3763114" cy="1138293"/>
            <a:chOff x="855225" y="1976610"/>
            <a:chExt cx="3763114" cy="1138293"/>
          </a:xfrm>
        </p:grpSpPr>
        <p:sp>
          <p:nvSpPr>
            <p:cNvPr id="54" name="Text Placeholder 1">
              <a:extLst>
                <a:ext uri="{FF2B5EF4-FFF2-40B4-BE49-F238E27FC236}">
                  <a16:creationId xmlns:a16="http://schemas.microsoft.com/office/drawing/2014/main" id="{A7FE2199-9180-FED4-CFFD-C5C1AB6C3A2E}"/>
                </a:ext>
              </a:extLst>
            </p:cNvPr>
            <p:cNvSpPr txBox="1">
              <a:spLocks/>
            </p:cNvSpPr>
            <p:nvPr/>
          </p:nvSpPr>
          <p:spPr>
            <a:xfrm>
              <a:off x="2041190" y="2122670"/>
              <a:ext cx="2577149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Routine Tasks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53B9871-93A6-7694-20D4-1BE4A8C8C14B}"/>
                </a:ext>
              </a:extLst>
            </p:cNvPr>
            <p:cNvSpPr txBox="1"/>
            <p:nvPr/>
          </p:nvSpPr>
          <p:spPr>
            <a:xfrm>
              <a:off x="855225" y="2530128"/>
              <a:ext cx="37631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In-branch transactions are routine and can be digitized</a:t>
              </a:r>
            </a:p>
          </p:txBody>
        </p:sp>
        <p:sp>
          <p:nvSpPr>
            <p:cNvPr id="56" name="Text Placeholder 1">
              <a:extLst>
                <a:ext uri="{FF2B5EF4-FFF2-40B4-BE49-F238E27FC236}">
                  <a16:creationId xmlns:a16="http://schemas.microsoft.com/office/drawing/2014/main" id="{61F50D3E-63AE-16B6-639A-FF6DCB00BAFD}"/>
                </a:ext>
              </a:extLst>
            </p:cNvPr>
            <p:cNvSpPr txBox="1">
              <a:spLocks/>
            </p:cNvSpPr>
            <p:nvPr/>
          </p:nvSpPr>
          <p:spPr>
            <a:xfrm>
              <a:off x="855225" y="1976610"/>
              <a:ext cx="1525809" cy="629947"/>
            </a:xfrm>
            <a:prstGeom prst="rect">
              <a:avLst/>
            </a:prstGeom>
          </p:spPr>
          <p:txBody>
            <a:bodyPr vert="horz" wrap="none" lIns="0" tIns="45720" rIns="0" bIns="45720" rtlCol="0" anchor="b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200" dirty="0">
                  <a:solidFill>
                    <a:schemeClr val="accent1"/>
                  </a:solidFill>
                  <a:latin typeface="+mj-lt"/>
                </a:rPr>
                <a:t>70%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519ED7D-9698-59B1-70EA-5A0FF3DDA08B}"/>
              </a:ext>
            </a:extLst>
          </p:cNvPr>
          <p:cNvGrpSpPr/>
          <p:nvPr/>
        </p:nvGrpSpPr>
        <p:grpSpPr>
          <a:xfrm>
            <a:off x="1298309" y="4185359"/>
            <a:ext cx="3763114" cy="1138293"/>
            <a:chOff x="855225" y="1976610"/>
            <a:chExt cx="3763114" cy="1138293"/>
          </a:xfrm>
        </p:grpSpPr>
        <p:sp>
          <p:nvSpPr>
            <p:cNvPr id="58" name="Text Placeholder 1">
              <a:extLst>
                <a:ext uri="{FF2B5EF4-FFF2-40B4-BE49-F238E27FC236}">
                  <a16:creationId xmlns:a16="http://schemas.microsoft.com/office/drawing/2014/main" id="{6CFEAEB0-25C7-E943-FA55-F6AC29F2FCA2}"/>
                </a:ext>
              </a:extLst>
            </p:cNvPr>
            <p:cNvSpPr txBox="1">
              <a:spLocks/>
            </p:cNvSpPr>
            <p:nvPr/>
          </p:nvSpPr>
          <p:spPr>
            <a:xfrm>
              <a:off x="2041190" y="2122670"/>
              <a:ext cx="2577149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Productivity Gain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2A7ACEC-2DCE-01D8-F954-6E58034A6F19}"/>
                </a:ext>
              </a:extLst>
            </p:cNvPr>
            <p:cNvSpPr txBox="1"/>
            <p:nvPr/>
          </p:nvSpPr>
          <p:spPr>
            <a:xfrm>
              <a:off x="855225" y="2530128"/>
              <a:ext cx="37631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Improvement in staff productivity after adopting digital branches</a:t>
              </a:r>
            </a:p>
          </p:txBody>
        </p:sp>
        <p:sp>
          <p:nvSpPr>
            <p:cNvPr id="60" name="Text Placeholder 1">
              <a:extLst>
                <a:ext uri="{FF2B5EF4-FFF2-40B4-BE49-F238E27FC236}">
                  <a16:creationId xmlns:a16="http://schemas.microsoft.com/office/drawing/2014/main" id="{845D0678-D479-AED2-4672-AC1666D7E2DD}"/>
                </a:ext>
              </a:extLst>
            </p:cNvPr>
            <p:cNvSpPr txBox="1">
              <a:spLocks/>
            </p:cNvSpPr>
            <p:nvPr/>
          </p:nvSpPr>
          <p:spPr>
            <a:xfrm>
              <a:off x="855225" y="1976610"/>
              <a:ext cx="1525809" cy="629947"/>
            </a:xfrm>
            <a:prstGeom prst="rect">
              <a:avLst/>
            </a:prstGeom>
          </p:spPr>
          <p:txBody>
            <a:bodyPr vert="horz" wrap="none" lIns="0" tIns="45720" rIns="0" bIns="45720" rtlCol="0" anchor="b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200" dirty="0">
                  <a:solidFill>
                    <a:schemeClr val="accent1"/>
                  </a:solidFill>
                  <a:latin typeface="+mj-lt"/>
                </a:rPr>
                <a:t>30%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75E482E0-4F92-644B-3C6A-DF1AD667312F}"/>
              </a:ext>
            </a:extLst>
          </p:cNvPr>
          <p:cNvGrpSpPr/>
          <p:nvPr/>
        </p:nvGrpSpPr>
        <p:grpSpPr>
          <a:xfrm>
            <a:off x="7026747" y="4185359"/>
            <a:ext cx="3763114" cy="1384515"/>
            <a:chOff x="855225" y="1976610"/>
            <a:chExt cx="3763114" cy="1384515"/>
          </a:xfrm>
        </p:grpSpPr>
        <p:sp>
          <p:nvSpPr>
            <p:cNvPr id="62" name="Text Placeholder 1">
              <a:extLst>
                <a:ext uri="{FF2B5EF4-FFF2-40B4-BE49-F238E27FC236}">
                  <a16:creationId xmlns:a16="http://schemas.microsoft.com/office/drawing/2014/main" id="{9D149ACD-DE08-9480-A233-3DAC2AA8FF76}"/>
                </a:ext>
              </a:extLst>
            </p:cNvPr>
            <p:cNvSpPr txBox="1">
              <a:spLocks/>
            </p:cNvSpPr>
            <p:nvPr/>
          </p:nvSpPr>
          <p:spPr>
            <a:xfrm>
              <a:off x="2041190" y="2122670"/>
              <a:ext cx="2577149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Lower Service Cost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6A7BCCC-894C-49EB-F4A8-98561020B95A}"/>
                </a:ext>
              </a:extLst>
            </p:cNvPr>
            <p:cNvSpPr txBox="1"/>
            <p:nvPr/>
          </p:nvSpPr>
          <p:spPr>
            <a:xfrm>
              <a:off x="855225" y="2530128"/>
              <a:ext cx="37631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Banks report lower service cost and significant operational improvements when transitioning into digital branches</a:t>
              </a:r>
            </a:p>
          </p:txBody>
        </p:sp>
        <p:sp>
          <p:nvSpPr>
            <p:cNvPr id="64" name="Text Placeholder 1">
              <a:extLst>
                <a:ext uri="{FF2B5EF4-FFF2-40B4-BE49-F238E27FC236}">
                  <a16:creationId xmlns:a16="http://schemas.microsoft.com/office/drawing/2014/main" id="{67614D14-0632-8739-482D-63B5B80C0D51}"/>
                </a:ext>
              </a:extLst>
            </p:cNvPr>
            <p:cNvSpPr txBox="1">
              <a:spLocks/>
            </p:cNvSpPr>
            <p:nvPr/>
          </p:nvSpPr>
          <p:spPr>
            <a:xfrm>
              <a:off x="855225" y="1976610"/>
              <a:ext cx="1525809" cy="629947"/>
            </a:xfrm>
            <a:prstGeom prst="rect">
              <a:avLst/>
            </a:prstGeom>
          </p:spPr>
          <p:txBody>
            <a:bodyPr vert="horz" wrap="none" lIns="0" tIns="45720" rIns="0" bIns="45720" rtlCol="0" anchor="b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200" dirty="0">
                  <a:solidFill>
                    <a:schemeClr val="accent1"/>
                  </a:solidFill>
                  <a:latin typeface="+mj-lt"/>
                </a:rPr>
                <a:t>20%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3854122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3C840-D5F2-51C4-26AC-F830E3213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Opportunity for Banks 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8C53A3ED-4C73-47B2-20BF-594C5585B5BC}"/>
              </a:ext>
            </a:extLst>
          </p:cNvPr>
          <p:cNvSpPr txBox="1">
            <a:spLocks/>
          </p:cNvSpPr>
          <p:nvPr/>
        </p:nvSpPr>
        <p:spPr>
          <a:xfrm>
            <a:off x="2064901" y="1919620"/>
            <a:ext cx="3502033" cy="3955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endParaRPr lang="en-US" sz="16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547AF7F2-1E7F-0FFB-0883-60B4071C073E}"/>
              </a:ext>
            </a:extLst>
          </p:cNvPr>
          <p:cNvSpPr txBox="1">
            <a:spLocks/>
          </p:cNvSpPr>
          <p:nvPr/>
        </p:nvSpPr>
        <p:spPr>
          <a:xfrm>
            <a:off x="2064901" y="4319937"/>
            <a:ext cx="3502033" cy="395562"/>
          </a:xfrm>
          <a:prstGeom prst="rect">
            <a:avLst/>
          </a:prstGeom>
        </p:spPr>
        <p:txBody>
          <a:bodyPr vert="horz" wrap="none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 kern="120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BE672C9-905B-98ED-0BE8-728BE29A6855}"/>
              </a:ext>
            </a:extLst>
          </p:cNvPr>
          <p:cNvGrpSpPr/>
          <p:nvPr/>
        </p:nvGrpSpPr>
        <p:grpSpPr>
          <a:xfrm>
            <a:off x="235981" y="3755575"/>
            <a:ext cx="11426190" cy="1287965"/>
            <a:chOff x="332966" y="3700155"/>
            <a:chExt cx="11426190" cy="1287965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7931F0F-AB5F-E7D1-ACC1-5958CDCECA3E}"/>
                </a:ext>
              </a:extLst>
            </p:cNvPr>
            <p:cNvGrpSpPr/>
            <p:nvPr/>
          </p:nvGrpSpPr>
          <p:grpSpPr>
            <a:xfrm>
              <a:off x="8626616" y="3700155"/>
              <a:ext cx="3132540" cy="1001543"/>
              <a:chOff x="2249647" y="4236262"/>
              <a:chExt cx="3132540" cy="1001543"/>
            </a:xfrm>
          </p:grpSpPr>
          <p:sp>
            <p:nvSpPr>
              <p:cNvPr id="13" name="Text Placeholder 1">
                <a:extLst>
                  <a:ext uri="{FF2B5EF4-FFF2-40B4-BE49-F238E27FC236}">
                    <a16:creationId xmlns:a16="http://schemas.microsoft.com/office/drawing/2014/main" id="{5766C7C5-F2F9-18F5-5230-5C34FA7EE28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55546" y="4236262"/>
                <a:ext cx="2520742" cy="395562"/>
              </a:xfrm>
              <a:prstGeom prst="rect">
                <a:avLst/>
              </a:prstGeom>
            </p:spPr>
            <p:txBody>
              <a:bodyPr vert="horz" wrap="none" lIns="0" tIns="45720" rIns="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SzPct val="70000"/>
                  <a:buFont typeface="Arial" panose="020B0604020202020204" pitchFamily="34" charset="0"/>
                  <a:buNone/>
                  <a:tabLst/>
                  <a:defRPr sz="2400" b="0" i="0" kern="1200">
                    <a:solidFill>
                      <a:schemeClr val="tx1"/>
                    </a:solidFill>
                    <a:latin typeface="+mn-lt"/>
                    <a:ea typeface="Oracle Sans" panose="020B0503020204020204" pitchFamily="34" charset="0"/>
                    <a:cs typeface="Oracle Sans" panose="020B0503020204020204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>
                    <a:solidFill>
                      <a:schemeClr val="accent1"/>
                    </a:solidFill>
                  </a:rPr>
                  <a:t>Compliance Burden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8B46122-BCDD-627E-DC1A-D205621CDFE1}"/>
                  </a:ext>
                </a:extLst>
              </p:cNvPr>
              <p:cNvSpPr txBox="1"/>
              <p:nvPr/>
            </p:nvSpPr>
            <p:spPr>
              <a:xfrm>
                <a:off x="2249647" y="4653030"/>
                <a:ext cx="31325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tx2">
                        <a:lumMod val="50000"/>
                        <a:lumOff val="50000"/>
                      </a:schemeClr>
                    </a:solidFill>
                  </a:rPr>
                  <a:t>Streamline processes, reduce turnaround times and improve staff productivity for cost savings</a:t>
                </a: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8AB5FD03-BED8-DD3E-95FE-1A3FDDCD5727}"/>
                </a:ext>
              </a:extLst>
            </p:cNvPr>
            <p:cNvGrpSpPr/>
            <p:nvPr/>
          </p:nvGrpSpPr>
          <p:grpSpPr>
            <a:xfrm>
              <a:off x="4589321" y="3700155"/>
              <a:ext cx="3627998" cy="1244421"/>
              <a:chOff x="6107673" y="2339366"/>
              <a:chExt cx="3627998" cy="1244421"/>
            </a:xfrm>
          </p:grpSpPr>
          <p:sp>
            <p:nvSpPr>
              <p:cNvPr id="10" name="Text Placeholder 1">
                <a:extLst>
                  <a:ext uri="{FF2B5EF4-FFF2-40B4-BE49-F238E27FC236}">
                    <a16:creationId xmlns:a16="http://schemas.microsoft.com/office/drawing/2014/main" id="{EBC21BEF-F326-F0BB-E16D-5CABDB28085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61301" y="2339366"/>
                <a:ext cx="2520742" cy="395562"/>
              </a:xfrm>
              <a:prstGeom prst="rect">
                <a:avLst/>
              </a:prstGeom>
            </p:spPr>
            <p:txBody>
              <a:bodyPr vert="horz" wrap="none" lIns="0" tIns="45720" rIns="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SzPct val="70000"/>
                  <a:buFont typeface="Arial" panose="020B0604020202020204" pitchFamily="34" charset="0"/>
                  <a:buNone/>
                  <a:tabLst/>
                  <a:defRPr sz="2400" b="0" i="0" kern="1200">
                    <a:solidFill>
                      <a:schemeClr val="tx1"/>
                    </a:solidFill>
                    <a:latin typeface="+mn-lt"/>
                    <a:ea typeface="Oracle Sans" panose="020B0503020204020204" pitchFamily="34" charset="0"/>
                    <a:cs typeface="Oracle Sans" panose="020B0503020204020204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>
                    <a:solidFill>
                      <a:schemeClr val="accent1"/>
                    </a:solidFill>
                  </a:rPr>
                  <a:t>Competitive Advantage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6DF65C1-DCD4-75CF-D845-2C51EE2A40B4}"/>
                  </a:ext>
                </a:extLst>
              </p:cNvPr>
              <p:cNvSpPr txBox="1"/>
              <p:nvPr/>
            </p:nvSpPr>
            <p:spPr>
              <a:xfrm>
                <a:off x="6107673" y="2752790"/>
                <a:ext cx="362799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tx2">
                        <a:lumMod val="50000"/>
                        <a:lumOff val="50000"/>
                      </a:schemeClr>
                    </a:solidFill>
                  </a:rPr>
                  <a:t>Stay ahead with innovative features and cutting-edge technology in today’s digital-first banking landscape</a:t>
                </a: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721A3665-6360-E795-AB3D-2672236370BC}"/>
                </a:ext>
              </a:extLst>
            </p:cNvPr>
            <p:cNvGrpSpPr/>
            <p:nvPr/>
          </p:nvGrpSpPr>
          <p:grpSpPr>
            <a:xfrm>
              <a:off x="332966" y="3718812"/>
              <a:ext cx="4039099" cy="1269308"/>
              <a:chOff x="1905552" y="1569577"/>
              <a:chExt cx="4039099" cy="1269308"/>
            </a:xfrm>
          </p:grpSpPr>
          <p:sp>
            <p:nvSpPr>
              <p:cNvPr id="7" name="Text Placeholder 1">
                <a:extLst>
                  <a:ext uri="{FF2B5EF4-FFF2-40B4-BE49-F238E27FC236}">
                    <a16:creationId xmlns:a16="http://schemas.microsoft.com/office/drawing/2014/main" id="{AC943051-3BC4-50FD-0150-2E21FAC8C85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76862" y="1569577"/>
                <a:ext cx="3732678" cy="395562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000" dirty="0">
                    <a:solidFill>
                      <a:schemeClr val="accent1"/>
                    </a:solidFill>
                  </a:rPr>
                  <a:t>Enhanced Customer Experience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28AC1B2-14D6-B22A-1CFA-FBCE55FBF0C2}"/>
                  </a:ext>
                </a:extLst>
              </p:cNvPr>
              <p:cNvSpPr txBox="1"/>
              <p:nvPr/>
            </p:nvSpPr>
            <p:spPr>
              <a:xfrm>
                <a:off x="1905552" y="2007888"/>
                <a:ext cx="403909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tx2">
                        <a:lumMod val="50000"/>
                        <a:lumOff val="50000"/>
                      </a:schemeClr>
                    </a:solidFill>
                  </a:rPr>
                  <a:t>Deliver personalized services and seamless interactions across channels, fostering stronger relationships and loyalty </a:t>
                </a:r>
              </a:p>
            </p:txBody>
          </p:sp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3B6A457A-A8CB-DE30-CA99-B1F2B9093027}"/>
              </a:ext>
            </a:extLst>
          </p:cNvPr>
          <p:cNvSpPr txBox="1"/>
          <p:nvPr/>
        </p:nvSpPr>
        <p:spPr>
          <a:xfrm>
            <a:off x="16029709" y="5541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1" name="Date Placeholder 30">
            <a:extLst>
              <a:ext uri="{FF2B5EF4-FFF2-40B4-BE49-F238E27FC236}">
                <a16:creationId xmlns:a16="http://schemas.microsoft.com/office/drawing/2014/main" id="{D45C6323-38EA-909F-07B2-050FB1FB2D6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DF61A3B-A845-E141-8D3C-591B1F9BEFD5}" type="datetime1">
              <a:rPr lang="en-IN" smtClean="0"/>
              <a:t>08/10/25</a:t>
            </a:fld>
            <a:endParaRPr lang="en-US"/>
          </a:p>
        </p:txBody>
      </p:sp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EF802235-8DF9-B9B6-ADB0-D24C95AC7D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2025, i-exceed and/or its affiliates</a:t>
            </a:r>
            <a:endParaRPr lang="en-US" dirty="0"/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7895D5C5-9E7E-F445-37FA-5A8209F9E4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23EC6A-5606-F54C-A13D-EE9E357D82C7}" type="slidenum">
              <a:rPr lang="en-US" smtClean="0"/>
              <a:t>3</a:t>
            </a:fld>
            <a:endParaRPr lang="en-US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7F097DED-F38E-295A-EE6F-3D91A1BA30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2199" y="2061130"/>
            <a:ext cx="1328271" cy="137349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C2E54CD-7434-A40D-13D0-125888849B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9047" y="2138449"/>
            <a:ext cx="1332965" cy="120204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A297D46-0576-1A23-5099-AF52E99985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7529" y="2061130"/>
            <a:ext cx="1356743" cy="135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826288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69E65-79FC-1A57-876D-51F9374A4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Appzillon Advantage for Banks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F9AABB-AC2B-6B7B-E9B5-BA1589D793F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FBC7E92-449A-7545-B500-1C489AFD568E}" type="datetime1">
              <a:rPr lang="en-IN" smtClean="0"/>
              <a:t>06/10/25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6FF34F-5A04-1C32-7221-ACDE96E874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2025, i-exceed and/or its affiliates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601F89-B5B5-A6BA-7B5D-6B9A2CD99D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23EC6A-5606-F54C-A13D-EE9E357D82C7}" type="slidenum">
              <a:rPr lang="en-US" smtClean="0"/>
              <a:t>4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BA2FCA9-6CBD-FBC8-F3C4-A3F9A06F670D}"/>
              </a:ext>
            </a:extLst>
          </p:cNvPr>
          <p:cNvGrpSpPr/>
          <p:nvPr/>
        </p:nvGrpSpPr>
        <p:grpSpPr>
          <a:xfrm>
            <a:off x="721889" y="1592392"/>
            <a:ext cx="4912393" cy="3894848"/>
            <a:chOff x="6209601" y="1678491"/>
            <a:chExt cx="6147512" cy="3894848"/>
          </a:xfrm>
        </p:grpSpPr>
        <p:sp>
          <p:nvSpPr>
            <p:cNvPr id="7" name="Text Placeholder 7">
              <a:extLst>
                <a:ext uri="{FF2B5EF4-FFF2-40B4-BE49-F238E27FC236}">
                  <a16:creationId xmlns:a16="http://schemas.microsoft.com/office/drawing/2014/main" id="{F27AF04E-B3B1-A0EA-096A-8F5B58DFE762}"/>
                </a:ext>
              </a:extLst>
            </p:cNvPr>
            <p:cNvSpPr txBox="1">
              <a:spLocks/>
            </p:cNvSpPr>
            <p:nvPr/>
          </p:nvSpPr>
          <p:spPr>
            <a:xfrm>
              <a:off x="6711317" y="2121040"/>
              <a:ext cx="5302883" cy="395562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endParaRPr lang="en-US" sz="1600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8" name="Text Placeholder 1">
              <a:extLst>
                <a:ext uri="{FF2B5EF4-FFF2-40B4-BE49-F238E27FC236}">
                  <a16:creationId xmlns:a16="http://schemas.microsoft.com/office/drawing/2014/main" id="{DFF943A8-1D6C-7116-BC17-BA1BDDA1BB31}"/>
                </a:ext>
              </a:extLst>
            </p:cNvPr>
            <p:cNvSpPr txBox="1">
              <a:spLocks/>
            </p:cNvSpPr>
            <p:nvPr/>
          </p:nvSpPr>
          <p:spPr>
            <a:xfrm>
              <a:off x="6685917" y="1678491"/>
              <a:ext cx="3816983" cy="395562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Omnichannel Platform</a:t>
              </a:r>
            </a:p>
          </p:txBody>
        </p:sp>
        <p:sp>
          <p:nvSpPr>
            <p:cNvPr id="9" name="Text Placeholder 2">
              <a:extLst>
                <a:ext uri="{FF2B5EF4-FFF2-40B4-BE49-F238E27FC236}">
                  <a16:creationId xmlns:a16="http://schemas.microsoft.com/office/drawing/2014/main" id="{4D801BDA-D974-E5D4-3CC7-6E98A837C8BE}"/>
                </a:ext>
              </a:extLst>
            </p:cNvPr>
            <p:cNvSpPr txBox="1">
              <a:spLocks/>
            </p:cNvSpPr>
            <p:nvPr/>
          </p:nvSpPr>
          <p:spPr>
            <a:xfrm>
              <a:off x="6209601" y="3165805"/>
              <a:ext cx="439952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02</a:t>
              </a:r>
            </a:p>
          </p:txBody>
        </p:sp>
        <p:sp>
          <p:nvSpPr>
            <p:cNvPr id="10" name="Text Placeholder 7">
              <a:extLst>
                <a:ext uri="{FF2B5EF4-FFF2-40B4-BE49-F238E27FC236}">
                  <a16:creationId xmlns:a16="http://schemas.microsoft.com/office/drawing/2014/main" id="{BFF06227-83AB-8F85-BCC8-F47EDF100224}"/>
                </a:ext>
              </a:extLst>
            </p:cNvPr>
            <p:cNvSpPr txBox="1">
              <a:spLocks/>
            </p:cNvSpPr>
            <p:nvPr/>
          </p:nvSpPr>
          <p:spPr>
            <a:xfrm>
              <a:off x="6812917" y="3335853"/>
              <a:ext cx="530288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600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1" name="Text Placeholder 1">
              <a:extLst>
                <a:ext uri="{FF2B5EF4-FFF2-40B4-BE49-F238E27FC236}">
                  <a16:creationId xmlns:a16="http://schemas.microsoft.com/office/drawing/2014/main" id="{F0D03728-B762-5CDB-CC91-6A181D383AAD}"/>
                </a:ext>
              </a:extLst>
            </p:cNvPr>
            <p:cNvSpPr txBox="1">
              <a:spLocks/>
            </p:cNvSpPr>
            <p:nvPr/>
          </p:nvSpPr>
          <p:spPr>
            <a:xfrm>
              <a:off x="6812918" y="3157331"/>
              <a:ext cx="381698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Easy Deployment</a:t>
              </a:r>
            </a:p>
          </p:txBody>
        </p:sp>
        <p:sp>
          <p:nvSpPr>
            <p:cNvPr id="12" name="Text Placeholder 2">
              <a:extLst>
                <a:ext uri="{FF2B5EF4-FFF2-40B4-BE49-F238E27FC236}">
                  <a16:creationId xmlns:a16="http://schemas.microsoft.com/office/drawing/2014/main" id="{B84FC2DD-0ADC-C269-F870-A0F51FEBF0B6}"/>
                </a:ext>
              </a:extLst>
            </p:cNvPr>
            <p:cNvSpPr txBox="1">
              <a:spLocks/>
            </p:cNvSpPr>
            <p:nvPr/>
          </p:nvSpPr>
          <p:spPr>
            <a:xfrm>
              <a:off x="6209601" y="4636845"/>
              <a:ext cx="439952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03</a:t>
              </a:r>
            </a:p>
          </p:txBody>
        </p:sp>
        <p:sp>
          <p:nvSpPr>
            <p:cNvPr id="14" name="Text Placeholder 1">
              <a:extLst>
                <a:ext uri="{FF2B5EF4-FFF2-40B4-BE49-F238E27FC236}">
                  <a16:creationId xmlns:a16="http://schemas.microsoft.com/office/drawing/2014/main" id="{B4A63A9A-2CDA-901E-2157-94A9B78C783B}"/>
                </a:ext>
              </a:extLst>
            </p:cNvPr>
            <p:cNvSpPr txBox="1">
              <a:spLocks/>
            </p:cNvSpPr>
            <p:nvPr/>
          </p:nvSpPr>
          <p:spPr>
            <a:xfrm>
              <a:off x="6812918" y="4641071"/>
              <a:ext cx="381698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AI-Enabled</a:t>
              </a:r>
            </a:p>
          </p:txBody>
        </p:sp>
        <p:sp>
          <p:nvSpPr>
            <p:cNvPr id="17" name="Text Placeholder 2">
              <a:extLst>
                <a:ext uri="{FF2B5EF4-FFF2-40B4-BE49-F238E27FC236}">
                  <a16:creationId xmlns:a16="http://schemas.microsoft.com/office/drawing/2014/main" id="{52BDE613-CC9F-9F2C-E8A6-32538371C5DC}"/>
                </a:ext>
              </a:extLst>
            </p:cNvPr>
            <p:cNvSpPr txBox="1">
              <a:spLocks/>
            </p:cNvSpPr>
            <p:nvPr/>
          </p:nvSpPr>
          <p:spPr>
            <a:xfrm>
              <a:off x="6209601" y="1706437"/>
              <a:ext cx="43995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01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5007B37-ACA2-E2ED-43FB-02035A72EEFF}"/>
                </a:ext>
              </a:extLst>
            </p:cNvPr>
            <p:cNvSpPr txBox="1"/>
            <p:nvPr/>
          </p:nvSpPr>
          <p:spPr>
            <a:xfrm>
              <a:off x="6724016" y="4988564"/>
              <a:ext cx="56330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Smart automation and analytics for improved decision-making and customer insights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63B7F02-1A43-BFB2-B94F-37C4B72DAA8A}"/>
                </a:ext>
              </a:extLst>
            </p:cNvPr>
            <p:cNvSpPr txBox="1"/>
            <p:nvPr/>
          </p:nvSpPr>
          <p:spPr>
            <a:xfrm>
              <a:off x="6724017" y="3501480"/>
              <a:ext cx="53917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Quick implementation with minimal disruption to existing banking system and operations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D538A94-9425-E261-FA36-97696C6258D7}"/>
                </a:ext>
              </a:extLst>
            </p:cNvPr>
            <p:cNvSpPr txBox="1"/>
            <p:nvPr/>
          </p:nvSpPr>
          <p:spPr>
            <a:xfrm>
              <a:off x="6685916" y="1983219"/>
              <a:ext cx="53282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Seamless integration across mobile, tablet, and kiosk interfaces for unified customer experience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971D3D5-3545-CE9C-CAAD-08C6E51D0A2C}"/>
              </a:ext>
            </a:extLst>
          </p:cNvPr>
          <p:cNvGrpSpPr/>
          <p:nvPr/>
        </p:nvGrpSpPr>
        <p:grpSpPr>
          <a:xfrm>
            <a:off x="6544237" y="1589294"/>
            <a:ext cx="4719563" cy="2184746"/>
            <a:chOff x="6209601" y="1657669"/>
            <a:chExt cx="5906199" cy="2184746"/>
          </a:xfrm>
        </p:grpSpPr>
        <p:sp>
          <p:nvSpPr>
            <p:cNvPr id="27" name="Text Placeholder 7">
              <a:extLst>
                <a:ext uri="{FF2B5EF4-FFF2-40B4-BE49-F238E27FC236}">
                  <a16:creationId xmlns:a16="http://schemas.microsoft.com/office/drawing/2014/main" id="{4E04B4AD-CABA-C3FA-5292-531551F9BB24}"/>
                </a:ext>
              </a:extLst>
            </p:cNvPr>
            <p:cNvSpPr txBox="1">
              <a:spLocks/>
            </p:cNvSpPr>
            <p:nvPr/>
          </p:nvSpPr>
          <p:spPr>
            <a:xfrm>
              <a:off x="6711317" y="2121040"/>
              <a:ext cx="5302883" cy="395562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endParaRPr lang="en-US" sz="1600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8" name="Text Placeholder 1">
              <a:extLst>
                <a:ext uri="{FF2B5EF4-FFF2-40B4-BE49-F238E27FC236}">
                  <a16:creationId xmlns:a16="http://schemas.microsoft.com/office/drawing/2014/main" id="{E596D4E1-C85C-6AC5-6996-E4ED9526C81A}"/>
                </a:ext>
              </a:extLst>
            </p:cNvPr>
            <p:cNvSpPr txBox="1">
              <a:spLocks/>
            </p:cNvSpPr>
            <p:nvPr/>
          </p:nvSpPr>
          <p:spPr>
            <a:xfrm>
              <a:off x="6685917" y="1666299"/>
              <a:ext cx="4514835" cy="395562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Microservices Architecture</a:t>
              </a:r>
            </a:p>
          </p:txBody>
        </p:sp>
        <p:sp>
          <p:nvSpPr>
            <p:cNvPr id="29" name="Text Placeholder 2">
              <a:extLst>
                <a:ext uri="{FF2B5EF4-FFF2-40B4-BE49-F238E27FC236}">
                  <a16:creationId xmlns:a16="http://schemas.microsoft.com/office/drawing/2014/main" id="{FC1909F2-D38A-79BF-4F32-F64ADB6E3D2E}"/>
                </a:ext>
              </a:extLst>
            </p:cNvPr>
            <p:cNvSpPr txBox="1">
              <a:spLocks/>
            </p:cNvSpPr>
            <p:nvPr/>
          </p:nvSpPr>
          <p:spPr>
            <a:xfrm>
              <a:off x="6209601" y="2921965"/>
              <a:ext cx="439952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05</a:t>
              </a:r>
            </a:p>
          </p:txBody>
        </p:sp>
        <p:sp>
          <p:nvSpPr>
            <p:cNvPr id="30" name="Text Placeholder 7">
              <a:extLst>
                <a:ext uri="{FF2B5EF4-FFF2-40B4-BE49-F238E27FC236}">
                  <a16:creationId xmlns:a16="http://schemas.microsoft.com/office/drawing/2014/main" id="{50595045-32C4-B312-B853-EB2F1EB1DA3D}"/>
                </a:ext>
              </a:extLst>
            </p:cNvPr>
            <p:cNvSpPr txBox="1">
              <a:spLocks/>
            </p:cNvSpPr>
            <p:nvPr/>
          </p:nvSpPr>
          <p:spPr>
            <a:xfrm>
              <a:off x="6812917" y="3335853"/>
              <a:ext cx="530288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600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1" name="Text Placeholder 1">
              <a:extLst>
                <a:ext uri="{FF2B5EF4-FFF2-40B4-BE49-F238E27FC236}">
                  <a16:creationId xmlns:a16="http://schemas.microsoft.com/office/drawing/2014/main" id="{1E24DAF8-8BC2-1B51-0BD6-4FB0A718C781}"/>
                </a:ext>
              </a:extLst>
            </p:cNvPr>
            <p:cNvSpPr txBox="1">
              <a:spLocks/>
            </p:cNvSpPr>
            <p:nvPr/>
          </p:nvSpPr>
          <p:spPr>
            <a:xfrm>
              <a:off x="6812918" y="2913491"/>
              <a:ext cx="381698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Low-Code Platform</a:t>
              </a:r>
            </a:p>
          </p:txBody>
        </p:sp>
        <p:sp>
          <p:nvSpPr>
            <p:cNvPr id="34" name="Text Placeholder 2">
              <a:extLst>
                <a:ext uri="{FF2B5EF4-FFF2-40B4-BE49-F238E27FC236}">
                  <a16:creationId xmlns:a16="http://schemas.microsoft.com/office/drawing/2014/main" id="{FF53A255-54AF-B0E4-E29E-D85B79F519FE}"/>
                </a:ext>
              </a:extLst>
            </p:cNvPr>
            <p:cNvSpPr txBox="1">
              <a:spLocks/>
            </p:cNvSpPr>
            <p:nvPr/>
          </p:nvSpPr>
          <p:spPr>
            <a:xfrm>
              <a:off x="6209601" y="1657669"/>
              <a:ext cx="439952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04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08D1B4E-5F21-85B6-BF57-83080168E969}"/>
                </a:ext>
              </a:extLst>
            </p:cNvPr>
            <p:cNvSpPr txBox="1"/>
            <p:nvPr/>
          </p:nvSpPr>
          <p:spPr>
            <a:xfrm>
              <a:off x="6724017" y="3257640"/>
              <a:ext cx="53917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Empower staff to customize workflows without deep technical expertise required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88CC5A2-1624-B545-F228-554385FBE8DA}"/>
                </a:ext>
              </a:extLst>
            </p:cNvPr>
            <p:cNvSpPr txBox="1"/>
            <p:nvPr/>
          </p:nvSpPr>
          <p:spPr>
            <a:xfrm>
              <a:off x="6685916" y="1983219"/>
              <a:ext cx="53282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Scalable and resilient system design with inbuilt extensibility for future needs</a:t>
              </a:r>
            </a:p>
          </p:txBody>
        </p:sp>
      </p:grp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A51C11A-0859-4FFF-22D0-CCB8F4C65DBC}"/>
              </a:ext>
            </a:extLst>
          </p:cNvPr>
          <p:cNvCxnSpPr>
            <a:cxnSpLocks/>
          </p:cNvCxnSpPr>
          <p:nvPr/>
        </p:nvCxnSpPr>
        <p:spPr>
          <a:xfrm>
            <a:off x="6102927" y="1647207"/>
            <a:ext cx="0" cy="39225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983086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301FD-306C-3418-23AB-1DB5BB4E3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Delivered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F2D35B-9B39-C1BF-A57E-35CCBE053E1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FBC7E92-449A-7545-B500-1C489AFD568E}" type="datetime1">
              <a:rPr lang="en-IN" smtClean="0"/>
              <a:t>08/10/25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DDDA27-0E2A-8C40-AAB6-EAB406EE47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2025, i-exceed and/or its affiliates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5999D9-93D9-2DBA-5796-EEB35106FE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23EC6A-5606-F54C-A13D-EE9E357D82C7}" type="slidenum">
              <a:rPr lang="en-US" smtClean="0"/>
              <a:t>5</a:t>
            </a:fld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FD60171-4D8B-CF92-A7B9-6F001755FBFE}"/>
              </a:ext>
            </a:extLst>
          </p:cNvPr>
          <p:cNvGrpSpPr/>
          <p:nvPr/>
        </p:nvGrpSpPr>
        <p:grpSpPr>
          <a:xfrm>
            <a:off x="522907" y="1221977"/>
            <a:ext cx="6909911" cy="4778618"/>
            <a:chOff x="6209601" y="1655045"/>
            <a:chExt cx="5906199" cy="4778618"/>
          </a:xfrm>
        </p:grpSpPr>
        <p:sp>
          <p:nvSpPr>
            <p:cNvPr id="17" name="Text Placeholder 7">
              <a:extLst>
                <a:ext uri="{FF2B5EF4-FFF2-40B4-BE49-F238E27FC236}">
                  <a16:creationId xmlns:a16="http://schemas.microsoft.com/office/drawing/2014/main" id="{82DBC5F0-C667-16CB-13DA-AF2ED508202E}"/>
                </a:ext>
              </a:extLst>
            </p:cNvPr>
            <p:cNvSpPr txBox="1">
              <a:spLocks/>
            </p:cNvSpPr>
            <p:nvPr/>
          </p:nvSpPr>
          <p:spPr>
            <a:xfrm>
              <a:off x="6711317" y="2121040"/>
              <a:ext cx="5302883" cy="395562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endParaRPr lang="en-US" sz="1600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8" name="Text Placeholder 1">
              <a:extLst>
                <a:ext uri="{FF2B5EF4-FFF2-40B4-BE49-F238E27FC236}">
                  <a16:creationId xmlns:a16="http://schemas.microsoft.com/office/drawing/2014/main" id="{C7D4BD95-50C0-5BF2-F59E-5AEECC44A2D0}"/>
                </a:ext>
              </a:extLst>
            </p:cNvPr>
            <p:cNvSpPr txBox="1">
              <a:spLocks/>
            </p:cNvSpPr>
            <p:nvPr/>
          </p:nvSpPr>
          <p:spPr>
            <a:xfrm>
              <a:off x="6685917" y="1655045"/>
              <a:ext cx="3816983" cy="395562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Instant Onboarding</a:t>
              </a:r>
            </a:p>
          </p:txBody>
        </p:sp>
        <p:sp>
          <p:nvSpPr>
            <p:cNvPr id="19" name="Text Placeholder 2">
              <a:extLst>
                <a:ext uri="{FF2B5EF4-FFF2-40B4-BE49-F238E27FC236}">
                  <a16:creationId xmlns:a16="http://schemas.microsoft.com/office/drawing/2014/main" id="{162DF162-E653-9DA3-C479-8FE5148CB0F6}"/>
                </a:ext>
              </a:extLst>
            </p:cNvPr>
            <p:cNvSpPr txBox="1">
              <a:spLocks/>
            </p:cNvSpPr>
            <p:nvPr/>
          </p:nvSpPr>
          <p:spPr>
            <a:xfrm>
              <a:off x="6209601" y="2927591"/>
              <a:ext cx="43995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02</a:t>
              </a:r>
            </a:p>
          </p:txBody>
        </p:sp>
        <p:sp>
          <p:nvSpPr>
            <p:cNvPr id="20" name="Text Placeholder 7">
              <a:extLst>
                <a:ext uri="{FF2B5EF4-FFF2-40B4-BE49-F238E27FC236}">
                  <a16:creationId xmlns:a16="http://schemas.microsoft.com/office/drawing/2014/main" id="{C9D7AFED-F813-2572-10C9-0FBCED01FED8}"/>
                </a:ext>
              </a:extLst>
            </p:cNvPr>
            <p:cNvSpPr txBox="1">
              <a:spLocks/>
            </p:cNvSpPr>
            <p:nvPr/>
          </p:nvSpPr>
          <p:spPr>
            <a:xfrm>
              <a:off x="6812917" y="3335853"/>
              <a:ext cx="530288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600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1" name="Text Placeholder 1">
              <a:extLst>
                <a:ext uri="{FF2B5EF4-FFF2-40B4-BE49-F238E27FC236}">
                  <a16:creationId xmlns:a16="http://schemas.microsoft.com/office/drawing/2014/main" id="{C5B0A587-6AC5-6756-A6E4-874D357D2DD8}"/>
                </a:ext>
              </a:extLst>
            </p:cNvPr>
            <p:cNvSpPr txBox="1">
              <a:spLocks/>
            </p:cNvSpPr>
            <p:nvPr/>
          </p:nvSpPr>
          <p:spPr>
            <a:xfrm>
              <a:off x="6812917" y="2882541"/>
              <a:ext cx="381698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Self-Service Transactions</a:t>
              </a:r>
            </a:p>
          </p:txBody>
        </p:sp>
        <p:sp>
          <p:nvSpPr>
            <p:cNvPr id="22" name="Text Placeholder 2">
              <a:extLst>
                <a:ext uri="{FF2B5EF4-FFF2-40B4-BE49-F238E27FC236}">
                  <a16:creationId xmlns:a16="http://schemas.microsoft.com/office/drawing/2014/main" id="{5A380C31-893F-C5C0-6E23-BAB247B9377A}"/>
                </a:ext>
              </a:extLst>
            </p:cNvPr>
            <p:cNvSpPr txBox="1">
              <a:spLocks/>
            </p:cNvSpPr>
            <p:nvPr/>
          </p:nvSpPr>
          <p:spPr>
            <a:xfrm>
              <a:off x="6209601" y="4246699"/>
              <a:ext cx="43995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03</a:t>
              </a:r>
            </a:p>
          </p:txBody>
        </p:sp>
        <p:sp>
          <p:nvSpPr>
            <p:cNvPr id="23" name="Text Placeholder 7">
              <a:extLst>
                <a:ext uri="{FF2B5EF4-FFF2-40B4-BE49-F238E27FC236}">
                  <a16:creationId xmlns:a16="http://schemas.microsoft.com/office/drawing/2014/main" id="{9B3AF87B-EEDA-D9A4-8289-C70A5D853BB1}"/>
                </a:ext>
              </a:extLst>
            </p:cNvPr>
            <p:cNvSpPr txBox="1">
              <a:spLocks/>
            </p:cNvSpPr>
            <p:nvPr/>
          </p:nvSpPr>
          <p:spPr>
            <a:xfrm>
              <a:off x="6812917" y="4521357"/>
              <a:ext cx="530288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600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4" name="Text Placeholder 1">
              <a:extLst>
                <a:ext uri="{FF2B5EF4-FFF2-40B4-BE49-F238E27FC236}">
                  <a16:creationId xmlns:a16="http://schemas.microsoft.com/office/drawing/2014/main" id="{BF9E65FB-6392-2CF3-7B3E-C5A195B50A82}"/>
                </a:ext>
              </a:extLst>
            </p:cNvPr>
            <p:cNvSpPr txBox="1">
              <a:spLocks/>
            </p:cNvSpPr>
            <p:nvPr/>
          </p:nvSpPr>
          <p:spPr>
            <a:xfrm>
              <a:off x="6812917" y="4214349"/>
              <a:ext cx="381698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Real-time Service Tracking</a:t>
              </a:r>
            </a:p>
          </p:txBody>
        </p:sp>
        <p:sp>
          <p:nvSpPr>
            <p:cNvPr id="25" name="Text Placeholder 2">
              <a:extLst>
                <a:ext uri="{FF2B5EF4-FFF2-40B4-BE49-F238E27FC236}">
                  <a16:creationId xmlns:a16="http://schemas.microsoft.com/office/drawing/2014/main" id="{8CD11733-987C-40FE-0C1F-CB4C6B7BF91A}"/>
                </a:ext>
              </a:extLst>
            </p:cNvPr>
            <p:cNvSpPr txBox="1">
              <a:spLocks/>
            </p:cNvSpPr>
            <p:nvPr/>
          </p:nvSpPr>
          <p:spPr>
            <a:xfrm>
              <a:off x="6209601" y="1682991"/>
              <a:ext cx="43995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01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F44AC06-2628-13B6-49D9-9E174FECFB66}"/>
                </a:ext>
              </a:extLst>
            </p:cNvPr>
            <p:cNvSpPr txBox="1"/>
            <p:nvPr/>
          </p:nvSpPr>
          <p:spPr>
            <a:xfrm>
              <a:off x="6724017" y="4561842"/>
              <a:ext cx="47433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Customers see every step, staff act instantly, significantly reducing follow-ups and wait times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D639D1C-E63D-1DF2-97F6-64B1A5745044}"/>
                </a:ext>
              </a:extLst>
            </p:cNvPr>
            <p:cNvSpPr txBox="1"/>
            <p:nvPr/>
          </p:nvSpPr>
          <p:spPr>
            <a:xfrm>
              <a:off x="6724017" y="3226690"/>
              <a:ext cx="45401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Bill payments, transfers, and more independent, instant and fully compliant operations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16A9BFA-C2BF-8B10-B05B-E6DB79F9A4A7}"/>
                </a:ext>
              </a:extLst>
            </p:cNvPr>
            <p:cNvSpPr txBox="1"/>
            <p:nvPr/>
          </p:nvSpPr>
          <p:spPr>
            <a:xfrm>
              <a:off x="6685917" y="1936327"/>
              <a:ext cx="47814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Accounts opened in minutes with guided forms and biometric verification for seamless customer experience</a:t>
              </a:r>
            </a:p>
          </p:txBody>
        </p:sp>
        <p:sp>
          <p:nvSpPr>
            <p:cNvPr id="32" name="Text Placeholder 2">
              <a:extLst>
                <a:ext uri="{FF2B5EF4-FFF2-40B4-BE49-F238E27FC236}">
                  <a16:creationId xmlns:a16="http://schemas.microsoft.com/office/drawing/2014/main" id="{752E8DD4-D6F4-FE30-8C5C-A894A837A2BD}"/>
                </a:ext>
              </a:extLst>
            </p:cNvPr>
            <p:cNvSpPr txBox="1">
              <a:spLocks/>
            </p:cNvSpPr>
            <p:nvPr/>
          </p:nvSpPr>
          <p:spPr>
            <a:xfrm>
              <a:off x="6220022" y="5533745"/>
              <a:ext cx="43995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04</a:t>
              </a:r>
            </a:p>
          </p:txBody>
        </p:sp>
        <p:sp>
          <p:nvSpPr>
            <p:cNvPr id="33" name="Text Placeholder 1">
              <a:extLst>
                <a:ext uri="{FF2B5EF4-FFF2-40B4-BE49-F238E27FC236}">
                  <a16:creationId xmlns:a16="http://schemas.microsoft.com/office/drawing/2014/main" id="{F26331D2-0792-D389-9ECE-BEA944F4BAC4}"/>
                </a:ext>
              </a:extLst>
            </p:cNvPr>
            <p:cNvSpPr txBox="1">
              <a:spLocks/>
            </p:cNvSpPr>
            <p:nvPr/>
          </p:nvSpPr>
          <p:spPr>
            <a:xfrm>
              <a:off x="6823338" y="5501395"/>
              <a:ext cx="381698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Operational Insights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AF212E4-9CD2-8CC4-84D5-B62F86251FE5}"/>
                </a:ext>
              </a:extLst>
            </p:cNvPr>
            <p:cNvSpPr txBox="1"/>
            <p:nvPr/>
          </p:nvSpPr>
          <p:spPr>
            <a:xfrm>
              <a:off x="6734438" y="5848888"/>
              <a:ext cx="47433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Use real-time data to understand peak times, service trends, and customer usage patterns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88C4856-EB26-EC3B-BC05-D4E5ED16CCD2}"/>
              </a:ext>
            </a:extLst>
          </p:cNvPr>
          <p:cNvGrpSpPr/>
          <p:nvPr/>
        </p:nvGrpSpPr>
        <p:grpSpPr>
          <a:xfrm>
            <a:off x="7172980" y="1012317"/>
            <a:ext cx="4482001" cy="4482001"/>
            <a:chOff x="7324600" y="719035"/>
            <a:chExt cx="3704133" cy="3704133"/>
          </a:xfrm>
        </p:grpSpPr>
        <p:pic>
          <p:nvPicPr>
            <p:cNvPr id="36" name="Picture 35" descr="A group of people in a meeting&#10;&#10;AI-generated content may be incorrect.">
              <a:extLst>
                <a:ext uri="{FF2B5EF4-FFF2-40B4-BE49-F238E27FC236}">
                  <a16:creationId xmlns:a16="http://schemas.microsoft.com/office/drawing/2014/main" id="{A76AFD1C-6911-326A-F50C-722EB0A3EF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24600" y="719035"/>
              <a:ext cx="3704133" cy="370413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A2FE7B1D-E852-1674-AF19-D3CEA1AA2834}"/>
                </a:ext>
              </a:extLst>
            </p:cNvPr>
            <p:cNvSpPr/>
            <p:nvPr/>
          </p:nvSpPr>
          <p:spPr>
            <a:xfrm>
              <a:off x="7356270" y="742449"/>
              <a:ext cx="1143000" cy="11430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A9B2467A-1E75-6E85-9376-2B8BFDECF94A}"/>
                </a:ext>
              </a:extLst>
            </p:cNvPr>
            <p:cNvSpPr/>
            <p:nvPr/>
          </p:nvSpPr>
          <p:spPr>
            <a:xfrm>
              <a:off x="10065233" y="3592176"/>
              <a:ext cx="702816" cy="702816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B0A15E49-7994-C5FA-E134-4F00879FBE25}"/>
                </a:ext>
              </a:extLst>
            </p:cNvPr>
            <p:cNvSpPr/>
            <p:nvPr/>
          </p:nvSpPr>
          <p:spPr>
            <a:xfrm>
              <a:off x="7422409" y="3278894"/>
              <a:ext cx="850408" cy="850408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43150738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val 37">
            <a:extLst>
              <a:ext uri="{FF2B5EF4-FFF2-40B4-BE49-F238E27FC236}">
                <a16:creationId xmlns:a16="http://schemas.microsoft.com/office/drawing/2014/main" id="{C3F041FF-50CD-CC41-B973-9610495FDD9D}"/>
              </a:ext>
            </a:extLst>
          </p:cNvPr>
          <p:cNvSpPr/>
          <p:nvPr/>
        </p:nvSpPr>
        <p:spPr>
          <a:xfrm rot="1231241">
            <a:off x="6791464" y="1123275"/>
            <a:ext cx="5353140" cy="4424083"/>
          </a:xfrm>
          <a:prstGeom prst="ellipse">
            <a:avLst/>
          </a:prstGeom>
          <a:solidFill>
            <a:schemeClr val="accent1">
              <a:alpha val="18596"/>
            </a:schemeClr>
          </a:solidFill>
          <a:ln>
            <a:noFill/>
          </a:ln>
          <a:effectLst>
            <a:outerShdw dist="50800" sx="1000" sy="1000" algn="ctr" rotWithShape="0">
              <a:srgbClr val="000000"/>
            </a:outerShdw>
            <a:softEdge rad="403077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5BBA90-EAC1-B38F-5CAA-51C213DEC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i</a:t>
            </a:r>
            <a:r>
              <a:rPr lang="en-US" dirty="0"/>
              <a:t>-exceed?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586C65-31BB-C2FF-1375-07F66C4DFAF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FBC7E92-449A-7545-B500-1C489AFD568E}" type="datetime1">
              <a:rPr lang="en-IN" smtClean="0"/>
              <a:t>08/10/25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308C68-2C81-ECC0-5B21-00B8FA173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2025, i-exceed and/or its affiliates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EA75BD-5DE3-2B0F-67A3-8E4995E61E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23EC6A-5606-F54C-A13D-EE9E357D82C7}" type="slidenum">
              <a:rPr lang="en-US" smtClean="0"/>
              <a:t>6</a:t>
            </a:fld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1E6897B-F42F-210D-4A53-42ADEBA87EF5}"/>
              </a:ext>
            </a:extLst>
          </p:cNvPr>
          <p:cNvGrpSpPr/>
          <p:nvPr/>
        </p:nvGrpSpPr>
        <p:grpSpPr>
          <a:xfrm>
            <a:off x="547712" y="1236272"/>
            <a:ext cx="6511004" cy="4608909"/>
            <a:chOff x="6209601" y="1614704"/>
            <a:chExt cx="6121760" cy="4608909"/>
          </a:xfrm>
        </p:grpSpPr>
        <p:sp>
          <p:nvSpPr>
            <p:cNvPr id="20" name="Text Placeholder 7">
              <a:extLst>
                <a:ext uri="{FF2B5EF4-FFF2-40B4-BE49-F238E27FC236}">
                  <a16:creationId xmlns:a16="http://schemas.microsoft.com/office/drawing/2014/main" id="{9EEFED6E-8D0E-2FC0-116C-7B21F1C5B7DD}"/>
                </a:ext>
              </a:extLst>
            </p:cNvPr>
            <p:cNvSpPr txBox="1">
              <a:spLocks/>
            </p:cNvSpPr>
            <p:nvPr/>
          </p:nvSpPr>
          <p:spPr>
            <a:xfrm>
              <a:off x="6711317" y="2121040"/>
              <a:ext cx="5302883" cy="395562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endParaRPr lang="en-US" sz="1600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1" name="Text Placeholder 1">
              <a:extLst>
                <a:ext uri="{FF2B5EF4-FFF2-40B4-BE49-F238E27FC236}">
                  <a16:creationId xmlns:a16="http://schemas.microsoft.com/office/drawing/2014/main" id="{6F9B2463-1136-3E43-9228-7703B26F7393}"/>
                </a:ext>
              </a:extLst>
            </p:cNvPr>
            <p:cNvSpPr txBox="1">
              <a:spLocks/>
            </p:cNvSpPr>
            <p:nvPr/>
          </p:nvSpPr>
          <p:spPr>
            <a:xfrm>
              <a:off x="6685917" y="1614704"/>
              <a:ext cx="3816983" cy="395562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Proven Track Record</a:t>
              </a:r>
            </a:p>
          </p:txBody>
        </p:sp>
        <p:sp>
          <p:nvSpPr>
            <p:cNvPr id="22" name="Text Placeholder 2">
              <a:extLst>
                <a:ext uri="{FF2B5EF4-FFF2-40B4-BE49-F238E27FC236}">
                  <a16:creationId xmlns:a16="http://schemas.microsoft.com/office/drawing/2014/main" id="{34962E85-3FE7-598A-5F07-D5386E273076}"/>
                </a:ext>
              </a:extLst>
            </p:cNvPr>
            <p:cNvSpPr txBox="1">
              <a:spLocks/>
            </p:cNvSpPr>
            <p:nvPr/>
          </p:nvSpPr>
          <p:spPr>
            <a:xfrm>
              <a:off x="6209601" y="2927591"/>
              <a:ext cx="43995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02</a:t>
              </a:r>
            </a:p>
          </p:txBody>
        </p:sp>
        <p:sp>
          <p:nvSpPr>
            <p:cNvPr id="23" name="Text Placeholder 7">
              <a:extLst>
                <a:ext uri="{FF2B5EF4-FFF2-40B4-BE49-F238E27FC236}">
                  <a16:creationId xmlns:a16="http://schemas.microsoft.com/office/drawing/2014/main" id="{DE900BB7-0CF3-1EB3-AAED-DE86CB735FFF}"/>
                </a:ext>
              </a:extLst>
            </p:cNvPr>
            <p:cNvSpPr txBox="1">
              <a:spLocks/>
            </p:cNvSpPr>
            <p:nvPr/>
          </p:nvSpPr>
          <p:spPr>
            <a:xfrm>
              <a:off x="6812917" y="3335853"/>
              <a:ext cx="530288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600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4" name="Text Placeholder 1">
              <a:extLst>
                <a:ext uri="{FF2B5EF4-FFF2-40B4-BE49-F238E27FC236}">
                  <a16:creationId xmlns:a16="http://schemas.microsoft.com/office/drawing/2014/main" id="{E39ED7C6-A323-CE92-503F-29101CE8A634}"/>
                </a:ext>
              </a:extLst>
            </p:cNvPr>
            <p:cNvSpPr txBox="1">
              <a:spLocks/>
            </p:cNvSpPr>
            <p:nvPr/>
          </p:nvSpPr>
          <p:spPr>
            <a:xfrm>
              <a:off x="6812917" y="2882541"/>
              <a:ext cx="381698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Comprehensive Solutions</a:t>
              </a:r>
            </a:p>
          </p:txBody>
        </p:sp>
        <p:sp>
          <p:nvSpPr>
            <p:cNvPr id="25" name="Text Placeholder 2">
              <a:extLst>
                <a:ext uri="{FF2B5EF4-FFF2-40B4-BE49-F238E27FC236}">
                  <a16:creationId xmlns:a16="http://schemas.microsoft.com/office/drawing/2014/main" id="{DA51A441-1D73-D86C-D648-4D813284F211}"/>
                </a:ext>
              </a:extLst>
            </p:cNvPr>
            <p:cNvSpPr txBox="1">
              <a:spLocks/>
            </p:cNvSpPr>
            <p:nvPr/>
          </p:nvSpPr>
          <p:spPr>
            <a:xfrm>
              <a:off x="6209601" y="4100395"/>
              <a:ext cx="43995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03</a:t>
              </a:r>
            </a:p>
          </p:txBody>
        </p:sp>
        <p:sp>
          <p:nvSpPr>
            <p:cNvPr id="26" name="Text Placeholder 7">
              <a:extLst>
                <a:ext uri="{FF2B5EF4-FFF2-40B4-BE49-F238E27FC236}">
                  <a16:creationId xmlns:a16="http://schemas.microsoft.com/office/drawing/2014/main" id="{B08E310E-6894-9E54-D449-A8418DB96DDD}"/>
                </a:ext>
              </a:extLst>
            </p:cNvPr>
            <p:cNvSpPr txBox="1">
              <a:spLocks/>
            </p:cNvSpPr>
            <p:nvPr/>
          </p:nvSpPr>
          <p:spPr>
            <a:xfrm>
              <a:off x="6812917" y="4521357"/>
              <a:ext cx="530288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600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7" name="Text Placeholder 1">
              <a:extLst>
                <a:ext uri="{FF2B5EF4-FFF2-40B4-BE49-F238E27FC236}">
                  <a16:creationId xmlns:a16="http://schemas.microsoft.com/office/drawing/2014/main" id="{B7961AB2-1F05-5CA2-AA52-4F46C3F01383}"/>
                </a:ext>
              </a:extLst>
            </p:cNvPr>
            <p:cNvSpPr txBox="1">
              <a:spLocks/>
            </p:cNvSpPr>
            <p:nvPr/>
          </p:nvSpPr>
          <p:spPr>
            <a:xfrm>
              <a:off x="6812917" y="4068045"/>
              <a:ext cx="381698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Customer-centric Approach</a:t>
              </a:r>
            </a:p>
          </p:txBody>
        </p:sp>
        <p:sp>
          <p:nvSpPr>
            <p:cNvPr id="28" name="Text Placeholder 2">
              <a:extLst>
                <a:ext uri="{FF2B5EF4-FFF2-40B4-BE49-F238E27FC236}">
                  <a16:creationId xmlns:a16="http://schemas.microsoft.com/office/drawing/2014/main" id="{32A9D531-1307-9ACF-8FB4-5F6632F03C32}"/>
                </a:ext>
              </a:extLst>
            </p:cNvPr>
            <p:cNvSpPr txBox="1">
              <a:spLocks/>
            </p:cNvSpPr>
            <p:nvPr/>
          </p:nvSpPr>
          <p:spPr>
            <a:xfrm>
              <a:off x="6209601" y="5340591"/>
              <a:ext cx="43995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04</a:t>
              </a:r>
            </a:p>
          </p:txBody>
        </p:sp>
        <p:sp>
          <p:nvSpPr>
            <p:cNvPr id="29" name="Text Placeholder 1">
              <a:extLst>
                <a:ext uri="{FF2B5EF4-FFF2-40B4-BE49-F238E27FC236}">
                  <a16:creationId xmlns:a16="http://schemas.microsoft.com/office/drawing/2014/main" id="{EEDF134C-642C-E580-B5F6-19D9FEFD241C}"/>
                </a:ext>
              </a:extLst>
            </p:cNvPr>
            <p:cNvSpPr txBox="1">
              <a:spLocks/>
            </p:cNvSpPr>
            <p:nvPr/>
          </p:nvSpPr>
          <p:spPr>
            <a:xfrm>
              <a:off x="6812917" y="5295541"/>
              <a:ext cx="381698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Continuous Innovation</a:t>
              </a:r>
            </a:p>
          </p:txBody>
        </p:sp>
        <p:sp>
          <p:nvSpPr>
            <p:cNvPr id="30" name="Text Placeholder 2">
              <a:extLst>
                <a:ext uri="{FF2B5EF4-FFF2-40B4-BE49-F238E27FC236}">
                  <a16:creationId xmlns:a16="http://schemas.microsoft.com/office/drawing/2014/main" id="{D16214D3-4010-2F69-FAA4-6F4072EF45A0}"/>
                </a:ext>
              </a:extLst>
            </p:cNvPr>
            <p:cNvSpPr txBox="1">
              <a:spLocks/>
            </p:cNvSpPr>
            <p:nvPr/>
          </p:nvSpPr>
          <p:spPr>
            <a:xfrm>
              <a:off x="6209601" y="1642650"/>
              <a:ext cx="43995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01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F1F4037-85D7-2B82-C85E-61BC9E77A7A7}"/>
                </a:ext>
              </a:extLst>
            </p:cNvPr>
            <p:cNvSpPr txBox="1"/>
            <p:nvPr/>
          </p:nvSpPr>
          <p:spPr>
            <a:xfrm>
              <a:off x="6724016" y="5638838"/>
              <a:ext cx="56073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Commitment to evolving with the latest technological advancements and industry best practices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CA816D4-2678-630A-57D3-8EBAE5ED62F8}"/>
                </a:ext>
              </a:extLst>
            </p:cNvPr>
            <p:cNvSpPr txBox="1"/>
            <p:nvPr/>
          </p:nvSpPr>
          <p:spPr>
            <a:xfrm>
              <a:off x="6724017" y="4415538"/>
              <a:ext cx="53917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Unwavering focus on enhancing customer experience and satisfaction through innovative designs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59D265D-71B9-52B1-0204-34EFED94F9CE}"/>
                </a:ext>
              </a:extLst>
            </p:cNvPr>
            <p:cNvSpPr txBox="1"/>
            <p:nvPr/>
          </p:nvSpPr>
          <p:spPr>
            <a:xfrm>
              <a:off x="6724017" y="3226690"/>
              <a:ext cx="54298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End-to-end digital banking suite covering all aspects of modern branch operations and customer needs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8348AC5-BC0B-F894-4BD5-6895BDBD8F51}"/>
                </a:ext>
              </a:extLst>
            </p:cNvPr>
            <p:cNvSpPr txBox="1"/>
            <p:nvPr/>
          </p:nvSpPr>
          <p:spPr>
            <a:xfrm>
              <a:off x="6685918" y="1936327"/>
              <a:ext cx="54298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Trusted by leading financial institutions worldwide with demonstrated success in digital transformation</a:t>
              </a:r>
            </a:p>
          </p:txBody>
        </p:sp>
      </p:grpSp>
      <p:pic>
        <p:nvPicPr>
          <p:cNvPr id="35" name="Picture 4">
            <a:extLst>
              <a:ext uri="{FF2B5EF4-FFF2-40B4-BE49-F238E27FC236}">
                <a16:creationId xmlns:a16="http://schemas.microsoft.com/office/drawing/2014/main" id="{817745D2-141F-0417-91CF-E58C05120B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8" r="54342" b="8207"/>
          <a:stretch>
            <a:fillRect/>
          </a:stretch>
        </p:blipFill>
        <p:spPr bwMode="auto">
          <a:xfrm rot="21419614">
            <a:off x="7403646" y="687851"/>
            <a:ext cx="1927182" cy="453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>
            <a:extLst>
              <a:ext uri="{FF2B5EF4-FFF2-40B4-BE49-F238E27FC236}">
                <a16:creationId xmlns:a16="http://schemas.microsoft.com/office/drawing/2014/main" id="{4676C319-27AC-931E-7D11-1E7C1CAD76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84" t="6949" r="5529"/>
          <a:stretch>
            <a:fillRect/>
          </a:stretch>
        </p:blipFill>
        <p:spPr bwMode="auto">
          <a:xfrm rot="188439">
            <a:off x="9327072" y="1811949"/>
            <a:ext cx="2087359" cy="423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954363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1C2BECF-36E0-92DB-62DC-F39B4064C3A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62000" y="3526536"/>
            <a:ext cx="5870448" cy="1577502"/>
          </a:xfrm>
        </p:spPr>
        <p:txBody>
          <a:bodyPr/>
          <a:lstStyle/>
          <a:p>
            <a:r>
              <a:rPr lang="en-US" dirty="0"/>
              <a:t>Ready to revolutionize your digital branch banking experience? </a:t>
            </a:r>
          </a:p>
          <a:p>
            <a:r>
              <a:rPr lang="en-US" dirty="0"/>
              <a:t>Discover how Appzillon can help you deliver exceptional customer service while driving operational excellence</a:t>
            </a:r>
          </a:p>
          <a:p>
            <a:endParaRPr lang="en-US" dirty="0"/>
          </a:p>
          <a:p>
            <a:r>
              <a:rPr lang="en-US" dirty="0"/>
              <a:t>Write to us at </a:t>
            </a:r>
            <a:r>
              <a:rPr lang="en-US" b="1" dirty="0" err="1"/>
              <a:t>marketing@i-exceed.com</a:t>
            </a: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F15634-D95A-F1BE-FB50-0821AA4412FA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62000" y="3072205"/>
            <a:ext cx="5029200" cy="324954"/>
          </a:xfrm>
        </p:spPr>
        <p:txBody>
          <a:bodyPr/>
          <a:lstStyle/>
          <a:p>
            <a:r>
              <a:rPr lang="en-US" dirty="0"/>
              <a:t>Transform your Banking Journey Today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AD5A9B-C65E-E524-5921-A8FF5A8773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67508" y="2324262"/>
            <a:ext cx="4747846" cy="618566"/>
          </a:xfrm>
        </p:spPr>
        <p:txBody>
          <a:bodyPr/>
          <a:lstStyle/>
          <a:p>
            <a:r>
              <a:rPr lang="en-US" dirty="0"/>
              <a:t>Reimagine Your Branch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4356C8-280C-0CD8-63DD-9ED95C7E587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534658" y="1903640"/>
            <a:ext cx="2987038" cy="29870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73E499-294A-6CCF-27B9-B5C014C27B8F}"/>
              </a:ext>
            </a:extLst>
          </p:cNvPr>
          <p:cNvSpPr txBox="1"/>
          <p:nvPr/>
        </p:nvSpPr>
        <p:spPr>
          <a:xfrm>
            <a:off x="7522465" y="5100991"/>
            <a:ext cx="3011424" cy="377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Scan to get in touch with us</a:t>
            </a:r>
          </a:p>
        </p:txBody>
      </p:sp>
    </p:spTree>
    <p:extLst>
      <p:ext uri="{BB962C8B-B14F-4D97-AF65-F5344CB8AC3E}">
        <p14:creationId xmlns:p14="http://schemas.microsoft.com/office/powerpoint/2010/main" val="2325844898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1960808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i-exceed Presentation Template">
  <a:themeElements>
    <a:clrScheme name="i-exceed Presentation Template">
      <a:dk1>
        <a:srgbClr val="03142E"/>
      </a:dk1>
      <a:lt1>
        <a:srgbClr val="EFF2F1"/>
      </a:lt1>
      <a:dk2>
        <a:srgbClr val="131313"/>
      </a:dk2>
      <a:lt2>
        <a:srgbClr val="FCFCFC"/>
      </a:lt2>
      <a:accent1>
        <a:srgbClr val="FF8C00"/>
      </a:accent1>
      <a:accent2>
        <a:srgbClr val="608072"/>
      </a:accent2>
      <a:accent3>
        <a:srgbClr val="E9EB9E"/>
      </a:accent3>
      <a:accent4>
        <a:srgbClr val="4169A6"/>
      </a:accent4>
      <a:accent5>
        <a:srgbClr val="BF6900"/>
      </a:accent5>
      <a:accent6>
        <a:srgbClr val="34453D"/>
      </a:accent6>
      <a:hlink>
        <a:srgbClr val="89B3F4"/>
      </a:hlink>
      <a:folHlink>
        <a:srgbClr val="FFB254"/>
      </a:folHlink>
    </a:clrScheme>
    <a:fontScheme name="i-ecxeed Technology Solutions">
      <a:majorFont>
        <a:latin typeface="Arial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-exceed Presentation Template" id="{3C7591EE-327A-284D-9BF5-36E6B0AB1668}" vid="{964046D3-93B9-254C-8CE6-A0F2DEA4C6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i-exceed Presentation Template</Template>
  <TotalTime>11611</TotalTime>
  <Words>454</Words>
  <Application>Microsoft Macintosh PowerPoint</Application>
  <PresentationFormat>Widescreen</PresentationFormat>
  <Paragraphs>90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Aptos</vt:lpstr>
      <vt:lpstr>Arial</vt:lpstr>
      <vt:lpstr>Oracle Sans Light</vt:lpstr>
      <vt:lpstr>Oracle Sans Tab Light</vt:lpstr>
      <vt:lpstr>Segoe UI</vt:lpstr>
      <vt:lpstr>System Font Regular</vt:lpstr>
      <vt:lpstr>i-exceed Presentation Template</vt:lpstr>
      <vt:lpstr>Reimagining Branch Banking for  the Digital Age</vt:lpstr>
      <vt:lpstr>Challenges in Traditional Branch Banking</vt:lpstr>
      <vt:lpstr>Opportunity for Banks </vt:lpstr>
      <vt:lpstr>Appzillon Advantage for Banks</vt:lpstr>
      <vt:lpstr>Value Delivered</vt:lpstr>
      <vt:lpstr>Why i-exceed?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Vishnu Hareesh</dc:creator>
  <cp:lastModifiedBy>Vishnu Hareesh</cp:lastModifiedBy>
  <cp:revision>6</cp:revision>
  <dcterms:created xsi:type="dcterms:W3CDTF">2025-09-30T07:34:49Z</dcterms:created>
  <dcterms:modified xsi:type="dcterms:W3CDTF">2025-10-08T09:07:01Z</dcterms:modified>
</cp:coreProperties>
</file>