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66" r:id="rId4"/>
    <p:sldId id="267" r:id="rId5"/>
    <p:sldId id="273" r:id="rId6"/>
    <p:sldId id="274" r:id="rId7"/>
    <p:sldId id="271" r:id="rId8"/>
    <p:sldId id="272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05DCF3-3758-A24B-862F-EE2B1C546A6E}" v="4" dt="2025-10-21T13:40:59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9"/>
    <p:restoredTop sz="96158"/>
  </p:normalViewPr>
  <p:slideViewPr>
    <p:cSldViewPr snapToGrid="0">
      <p:cViewPr varScale="1">
        <p:scale>
          <a:sx n="150" d="100"/>
          <a:sy n="150" d="100"/>
        </p:scale>
        <p:origin x="680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shnu Hareesh" userId="12a48beb-2ac5-4a6f-9665-11797e75fa7d" providerId="ADAL" clId="{67911371-1A31-5E38-86A4-D3FE1D7879A1}"/>
    <pc:docChg chg="undo custSel modSld">
      <pc:chgData name="Vishnu Hareesh" userId="12a48beb-2ac5-4a6f-9665-11797e75fa7d" providerId="ADAL" clId="{67911371-1A31-5E38-86A4-D3FE1D7879A1}" dt="2025-10-22T07:07:19.136" v="2099" actId="20577"/>
      <pc:docMkLst>
        <pc:docMk/>
      </pc:docMkLst>
      <pc:sldChg chg="modSp mod">
        <pc:chgData name="Vishnu Hareesh" userId="12a48beb-2ac5-4a6f-9665-11797e75fa7d" providerId="ADAL" clId="{67911371-1A31-5E38-86A4-D3FE1D7879A1}" dt="2025-10-21T13:42:51.391" v="382" actId="20577"/>
        <pc:sldMkLst>
          <pc:docMk/>
          <pc:sldMk cId="237865533" sldId="257"/>
        </pc:sldMkLst>
        <pc:spChg chg="mod">
          <ac:chgData name="Vishnu Hareesh" userId="12a48beb-2ac5-4a6f-9665-11797e75fa7d" providerId="ADAL" clId="{67911371-1A31-5E38-86A4-D3FE1D7879A1}" dt="2025-10-21T13:42:51.391" v="382" actId="20577"/>
          <ac:spMkLst>
            <pc:docMk/>
            <pc:sldMk cId="237865533" sldId="257"/>
            <ac:spMk id="2" creationId="{1525B973-1022-8AC7-FE11-FC362A810E36}"/>
          </ac:spMkLst>
        </pc:spChg>
        <pc:spChg chg="mod">
          <ac:chgData name="Vishnu Hareesh" userId="12a48beb-2ac5-4a6f-9665-11797e75fa7d" providerId="ADAL" clId="{67911371-1A31-5E38-86A4-D3FE1D7879A1}" dt="2025-10-21T13:41:25.762" v="213" actId="20577"/>
          <ac:spMkLst>
            <pc:docMk/>
            <pc:sldMk cId="237865533" sldId="257"/>
            <ac:spMk id="3" creationId="{B6CB3EBD-9F3C-B93A-9178-A417C9B509B3}"/>
          </ac:spMkLst>
        </pc:spChg>
        <pc:spChg chg="mod">
          <ac:chgData name="Vishnu Hareesh" userId="12a48beb-2ac5-4a6f-9665-11797e75fa7d" providerId="ADAL" clId="{67911371-1A31-5E38-86A4-D3FE1D7879A1}" dt="2025-10-21T13:41:02.896" v="185" actId="14100"/>
          <ac:spMkLst>
            <pc:docMk/>
            <pc:sldMk cId="237865533" sldId="257"/>
            <ac:spMk id="4" creationId="{28212064-B9DB-D9FD-9EF3-54ED3ADAA5AE}"/>
          </ac:spMkLst>
        </pc:spChg>
        <pc:spChg chg="mod">
          <ac:chgData name="Vishnu Hareesh" userId="12a48beb-2ac5-4a6f-9665-11797e75fa7d" providerId="ADAL" clId="{67911371-1A31-5E38-86A4-D3FE1D7879A1}" dt="2025-10-21T13:38:46.782" v="74" actId="20577"/>
          <ac:spMkLst>
            <pc:docMk/>
            <pc:sldMk cId="237865533" sldId="257"/>
            <ac:spMk id="6" creationId="{2D685A70-5A1B-ACD2-20E4-BE45708ED0CD}"/>
          </ac:spMkLst>
        </pc:spChg>
      </pc:sldChg>
      <pc:sldChg chg="modSp mod">
        <pc:chgData name="Vishnu Hareesh" userId="12a48beb-2ac5-4a6f-9665-11797e75fa7d" providerId="ADAL" clId="{67911371-1A31-5E38-86A4-D3FE1D7879A1}" dt="2025-10-21T13:47:37.008" v="926" actId="20577"/>
        <pc:sldMkLst>
          <pc:docMk/>
          <pc:sldMk cId="1879826288" sldId="260"/>
        </pc:sldMkLst>
        <pc:spChg chg="mod">
          <ac:chgData name="Vishnu Hareesh" userId="12a48beb-2ac5-4a6f-9665-11797e75fa7d" providerId="ADAL" clId="{67911371-1A31-5E38-86A4-D3FE1D7879A1}" dt="2025-10-21T13:44:20.263" v="468" actId="20577"/>
          <ac:spMkLst>
            <pc:docMk/>
            <pc:sldMk cId="1879826288" sldId="260"/>
            <ac:spMk id="2" creationId="{CC03C840-D5F2-51C4-26AC-F830E32138C1}"/>
          </ac:spMkLst>
        </pc:spChg>
        <pc:spChg chg="mod">
          <ac:chgData name="Vishnu Hareesh" userId="12a48beb-2ac5-4a6f-9665-11797e75fa7d" providerId="ADAL" clId="{67911371-1A31-5E38-86A4-D3FE1D7879A1}" dt="2025-10-21T13:44:57.372" v="549" actId="20577"/>
          <ac:spMkLst>
            <pc:docMk/>
            <pc:sldMk cId="1879826288" sldId="260"/>
            <ac:spMk id="4" creationId="{440A26B0-BFB2-6CD4-398B-8B85027818A1}"/>
          </ac:spMkLst>
        </pc:spChg>
        <pc:spChg chg="mod">
          <ac:chgData name="Vishnu Hareesh" userId="12a48beb-2ac5-4a6f-9665-11797e75fa7d" providerId="ADAL" clId="{67911371-1A31-5E38-86A4-D3FE1D7879A1}" dt="2025-10-21T13:44:27.152" v="475" actId="20577"/>
          <ac:spMkLst>
            <pc:docMk/>
            <pc:sldMk cId="1879826288" sldId="260"/>
            <ac:spMk id="7" creationId="{AC943051-3BC4-50FD-0150-2E21FAC8C855}"/>
          </ac:spMkLst>
        </pc:spChg>
        <pc:spChg chg="mod">
          <ac:chgData name="Vishnu Hareesh" userId="12a48beb-2ac5-4a6f-9665-11797e75fa7d" providerId="ADAL" clId="{67911371-1A31-5E38-86A4-D3FE1D7879A1}" dt="2025-10-21T13:44:34.590" v="491" actId="20577"/>
          <ac:spMkLst>
            <pc:docMk/>
            <pc:sldMk cId="1879826288" sldId="260"/>
            <ac:spMk id="10" creationId="{EBC21BEF-F326-F0BB-E16D-5CABDB280859}"/>
          </ac:spMkLst>
        </pc:spChg>
        <pc:spChg chg="mod">
          <ac:chgData name="Vishnu Hareesh" userId="12a48beb-2ac5-4a6f-9665-11797e75fa7d" providerId="ADAL" clId="{67911371-1A31-5E38-86A4-D3FE1D7879A1}" dt="2025-10-21T13:44:47.321" v="520" actId="20577"/>
          <ac:spMkLst>
            <pc:docMk/>
            <pc:sldMk cId="1879826288" sldId="260"/>
            <ac:spMk id="13" creationId="{5766C7C5-F2F9-18F5-5230-5C34FA7EE283}"/>
          </ac:spMkLst>
        </pc:spChg>
        <pc:spChg chg="mod">
          <ac:chgData name="Vishnu Hareesh" userId="12a48beb-2ac5-4a6f-9665-11797e75fa7d" providerId="ADAL" clId="{67911371-1A31-5E38-86A4-D3FE1D7879A1}" dt="2025-10-21T13:45:35.236" v="655" actId="20577"/>
          <ac:spMkLst>
            <pc:docMk/>
            <pc:sldMk cId="1879826288" sldId="260"/>
            <ac:spMk id="14" creationId="{95997D50-67A6-95E0-5705-6EEF365CA507}"/>
          </ac:spMkLst>
        </pc:spChg>
        <pc:spChg chg="mod">
          <ac:chgData name="Vishnu Hareesh" userId="12a48beb-2ac5-4a6f-9665-11797e75fa7d" providerId="ADAL" clId="{67911371-1A31-5E38-86A4-D3FE1D7879A1}" dt="2025-10-21T13:46:21.951" v="738" actId="20577"/>
          <ac:spMkLst>
            <pc:docMk/>
            <pc:sldMk cId="1879826288" sldId="260"/>
            <ac:spMk id="18" creationId="{98B46122-BCDD-627E-DC1A-D205621CDFE1}"/>
          </ac:spMkLst>
        </pc:spChg>
        <pc:spChg chg="mod">
          <ac:chgData name="Vishnu Hareesh" userId="12a48beb-2ac5-4a6f-9665-11797e75fa7d" providerId="ADAL" clId="{67911371-1A31-5E38-86A4-D3FE1D7879A1}" dt="2025-10-21T13:46:58.912" v="829" actId="20577"/>
          <ac:spMkLst>
            <pc:docMk/>
            <pc:sldMk cId="1879826288" sldId="260"/>
            <ac:spMk id="19" creationId="{A6DF65C1-DCD4-75CF-D845-2C51EE2A40B4}"/>
          </ac:spMkLst>
        </pc:spChg>
        <pc:spChg chg="mod">
          <ac:chgData name="Vishnu Hareesh" userId="12a48beb-2ac5-4a6f-9665-11797e75fa7d" providerId="ADAL" clId="{67911371-1A31-5E38-86A4-D3FE1D7879A1}" dt="2025-10-21T13:47:37.008" v="926" actId="20577"/>
          <ac:spMkLst>
            <pc:docMk/>
            <pc:sldMk cId="1879826288" sldId="260"/>
            <ac:spMk id="20" creationId="{C28AC1B2-14D6-B22A-1CFA-FBCE55FBF0C2}"/>
          </ac:spMkLst>
        </pc:spChg>
        <pc:spChg chg="mod">
          <ac:chgData name="Vishnu Hareesh" userId="12a48beb-2ac5-4a6f-9665-11797e75fa7d" providerId="ADAL" clId="{67911371-1A31-5E38-86A4-D3FE1D7879A1}" dt="2025-10-21T13:43:16.852" v="388" actId="20577"/>
          <ac:spMkLst>
            <pc:docMk/>
            <pc:sldMk cId="1879826288" sldId="260"/>
            <ac:spMk id="21" creationId="{8F20E729-F3CC-E143-D61E-51440A274BDC}"/>
          </ac:spMkLst>
        </pc:spChg>
        <pc:spChg chg="mod">
          <ac:chgData name="Vishnu Hareesh" userId="12a48beb-2ac5-4a6f-9665-11797e75fa7d" providerId="ADAL" clId="{67911371-1A31-5E38-86A4-D3FE1D7879A1}" dt="2025-10-21T13:44:08.640" v="449" actId="20577"/>
          <ac:spMkLst>
            <pc:docMk/>
            <pc:sldMk cId="1879826288" sldId="260"/>
            <ac:spMk id="22" creationId="{EB9123ED-9F83-EFEA-7E03-B561F85337A2}"/>
          </ac:spMkLst>
        </pc:spChg>
      </pc:sldChg>
      <pc:sldChg chg="modSp mod">
        <pc:chgData name="Vishnu Hareesh" userId="12a48beb-2ac5-4a6f-9665-11797e75fa7d" providerId="ADAL" clId="{67911371-1A31-5E38-86A4-D3FE1D7879A1}" dt="2025-10-21T13:50:22.518" v="1233" actId="20577"/>
        <pc:sldMkLst>
          <pc:docMk/>
          <pc:sldMk cId="3250587089" sldId="266"/>
        </pc:sldMkLst>
        <pc:spChg chg="mod">
          <ac:chgData name="Vishnu Hareesh" userId="12a48beb-2ac5-4a6f-9665-11797e75fa7d" providerId="ADAL" clId="{67911371-1A31-5E38-86A4-D3FE1D7879A1}" dt="2025-10-21T13:48:27.049" v="986" actId="1076"/>
          <ac:spMkLst>
            <pc:docMk/>
            <pc:sldMk cId="3250587089" sldId="266"/>
            <ac:spMk id="7" creationId="{D919A21F-E444-8929-759F-338B8008A00B}"/>
          </ac:spMkLst>
        </pc:spChg>
        <pc:spChg chg="mod">
          <ac:chgData name="Vishnu Hareesh" userId="12a48beb-2ac5-4a6f-9665-11797e75fa7d" providerId="ADAL" clId="{67911371-1A31-5E38-86A4-D3FE1D7879A1}" dt="2025-10-21T13:50:22.518" v="1233" actId="20577"/>
          <ac:spMkLst>
            <pc:docMk/>
            <pc:sldMk cId="3250587089" sldId="266"/>
            <ac:spMk id="8" creationId="{3D5DBEBF-D62C-47FD-E5DF-667D0A6734ED}"/>
          </ac:spMkLst>
        </pc:spChg>
        <pc:spChg chg="mod">
          <ac:chgData name="Vishnu Hareesh" userId="12a48beb-2ac5-4a6f-9665-11797e75fa7d" providerId="ADAL" clId="{67911371-1A31-5E38-86A4-D3FE1D7879A1}" dt="2025-10-21T13:47:50.088" v="939" actId="20577"/>
          <ac:spMkLst>
            <pc:docMk/>
            <pc:sldMk cId="3250587089" sldId="266"/>
            <ac:spMk id="26" creationId="{C5C8EE3E-4A51-3D3D-97BA-FA14FEE6B372}"/>
          </ac:spMkLst>
        </pc:spChg>
        <pc:spChg chg="mod">
          <ac:chgData name="Vishnu Hareesh" userId="12a48beb-2ac5-4a6f-9665-11797e75fa7d" providerId="ADAL" clId="{67911371-1A31-5E38-86A4-D3FE1D7879A1}" dt="2025-10-21T13:49:09.428" v="1090" actId="20577"/>
          <ac:spMkLst>
            <pc:docMk/>
            <pc:sldMk cId="3250587089" sldId="266"/>
            <ac:spMk id="27" creationId="{0DF4E341-D84E-DB41-FE69-704F98652630}"/>
          </ac:spMkLst>
        </pc:spChg>
        <pc:spChg chg="mod">
          <ac:chgData name="Vishnu Hareesh" userId="12a48beb-2ac5-4a6f-9665-11797e75fa7d" providerId="ADAL" clId="{67911371-1A31-5E38-86A4-D3FE1D7879A1}" dt="2025-10-21T13:47:59.019" v="960" actId="20577"/>
          <ac:spMkLst>
            <pc:docMk/>
            <pc:sldMk cId="3250587089" sldId="266"/>
            <ac:spMk id="30" creationId="{4A6B7892-FD44-F6FF-E179-685D0E13E301}"/>
          </ac:spMkLst>
        </pc:spChg>
        <pc:spChg chg="mod">
          <ac:chgData name="Vishnu Hareesh" userId="12a48beb-2ac5-4a6f-9665-11797e75fa7d" providerId="ADAL" clId="{67911371-1A31-5E38-86A4-D3FE1D7879A1}" dt="2025-10-21T13:49:59.875" v="1211" actId="20577"/>
          <ac:spMkLst>
            <pc:docMk/>
            <pc:sldMk cId="3250587089" sldId="266"/>
            <ac:spMk id="31" creationId="{D9FDB745-6A3C-6013-BF3A-099343C888D8}"/>
          </ac:spMkLst>
        </pc:spChg>
        <pc:spChg chg="mod">
          <ac:chgData name="Vishnu Hareesh" userId="12a48beb-2ac5-4a6f-9665-11797e75fa7d" providerId="ADAL" clId="{67911371-1A31-5E38-86A4-D3FE1D7879A1}" dt="2025-10-21T13:50:10.832" v="1222" actId="5793"/>
          <ac:spMkLst>
            <pc:docMk/>
            <pc:sldMk cId="3250587089" sldId="266"/>
            <ac:spMk id="35" creationId="{A61D34B7-99E2-B87D-4FC4-F1D5C17BA7CB}"/>
          </ac:spMkLst>
        </pc:spChg>
      </pc:sldChg>
      <pc:sldChg chg="delSp modSp mod">
        <pc:chgData name="Vishnu Hareesh" userId="12a48beb-2ac5-4a6f-9665-11797e75fa7d" providerId="ADAL" clId="{67911371-1A31-5E38-86A4-D3FE1D7879A1}" dt="2025-10-22T07:07:19.136" v="2099" actId="20577"/>
        <pc:sldMkLst>
          <pc:docMk/>
          <pc:sldMk cId="1843150738" sldId="267"/>
        </pc:sldMkLst>
        <pc:spChg chg="mod">
          <ac:chgData name="Vishnu Hareesh" userId="12a48beb-2ac5-4a6f-9665-11797e75fa7d" providerId="ADAL" clId="{67911371-1A31-5E38-86A4-D3FE1D7879A1}" dt="2025-10-22T07:07:19.136" v="2099" actId="20577"/>
          <ac:spMkLst>
            <pc:docMk/>
            <pc:sldMk cId="1843150738" sldId="267"/>
            <ac:spMk id="19" creationId="{D3EBEDFC-1A8F-CAE5-5BD0-9F05B888FB98}"/>
          </ac:spMkLst>
        </pc:spChg>
        <pc:spChg chg="mod">
          <ac:chgData name="Vishnu Hareesh" userId="12a48beb-2ac5-4a6f-9665-11797e75fa7d" providerId="ADAL" clId="{67911371-1A31-5E38-86A4-D3FE1D7879A1}" dt="2025-10-21T13:50:46.822" v="1243" actId="20577"/>
          <ac:spMkLst>
            <pc:docMk/>
            <pc:sldMk cId="1843150738" sldId="267"/>
            <ac:spMk id="22" creationId="{F9827630-6EE5-3DAD-7777-3A360511C8D6}"/>
          </ac:spMkLst>
        </pc:spChg>
        <pc:spChg chg="mod">
          <ac:chgData name="Vishnu Hareesh" userId="12a48beb-2ac5-4a6f-9665-11797e75fa7d" providerId="ADAL" clId="{67911371-1A31-5E38-86A4-D3FE1D7879A1}" dt="2025-10-21T13:50:53.299" v="1255" actId="20577"/>
          <ac:spMkLst>
            <pc:docMk/>
            <pc:sldMk cId="1843150738" sldId="267"/>
            <ac:spMk id="25" creationId="{4C9DC8C8-593B-284C-57FA-B6FB796B6EFC}"/>
          </ac:spMkLst>
        </pc:spChg>
        <pc:spChg chg="mod">
          <ac:chgData name="Vishnu Hareesh" userId="12a48beb-2ac5-4a6f-9665-11797e75fa7d" providerId="ADAL" clId="{67911371-1A31-5E38-86A4-D3FE1D7879A1}" dt="2025-10-21T13:52:35.405" v="1505" actId="20577"/>
          <ac:spMkLst>
            <pc:docMk/>
            <pc:sldMk cId="1843150738" sldId="267"/>
            <ac:spMk id="27" creationId="{8A795B8B-C46F-CC3F-78FE-4CB188289CA8}"/>
          </ac:spMkLst>
        </pc:spChg>
        <pc:spChg chg="mod">
          <ac:chgData name="Vishnu Hareesh" userId="12a48beb-2ac5-4a6f-9665-11797e75fa7d" providerId="ADAL" clId="{67911371-1A31-5E38-86A4-D3FE1D7879A1}" dt="2025-10-21T13:51:57.976" v="1405" actId="20577"/>
          <ac:spMkLst>
            <pc:docMk/>
            <pc:sldMk cId="1843150738" sldId="267"/>
            <ac:spMk id="28" creationId="{AF7273EC-39D1-2DC0-8D63-8F1F4C11177E}"/>
          </ac:spMkLst>
        </pc:spChg>
        <pc:spChg chg="mod">
          <ac:chgData name="Vishnu Hareesh" userId="12a48beb-2ac5-4a6f-9665-11797e75fa7d" providerId="ADAL" clId="{67911371-1A31-5E38-86A4-D3FE1D7879A1}" dt="2025-10-21T13:51:27.795" v="1350" actId="20577"/>
          <ac:spMkLst>
            <pc:docMk/>
            <pc:sldMk cId="1843150738" sldId="267"/>
            <ac:spMk id="29" creationId="{C1C0A900-B5C0-39F9-053D-01540F8DFA0B}"/>
          </ac:spMkLst>
        </pc:spChg>
        <pc:spChg chg="del">
          <ac:chgData name="Vishnu Hareesh" userId="12a48beb-2ac5-4a6f-9665-11797e75fa7d" providerId="ADAL" clId="{67911371-1A31-5E38-86A4-D3FE1D7879A1}" dt="2025-10-21T13:52:52.110" v="1506" actId="478"/>
          <ac:spMkLst>
            <pc:docMk/>
            <pc:sldMk cId="1843150738" sldId="267"/>
            <ac:spMk id="30" creationId="{FC19977A-B955-E1BD-0ECF-6F6079327983}"/>
          </ac:spMkLst>
        </pc:spChg>
        <pc:spChg chg="mod">
          <ac:chgData name="Vishnu Hareesh" userId="12a48beb-2ac5-4a6f-9665-11797e75fa7d" providerId="ADAL" clId="{67911371-1A31-5E38-86A4-D3FE1D7879A1}" dt="2025-10-21T13:53:08.115" v="1534" actId="20577"/>
          <ac:spMkLst>
            <pc:docMk/>
            <pc:sldMk cId="1843150738" sldId="267"/>
            <ac:spMk id="31" creationId="{A9822647-1B68-CCA9-FEBD-620DD4C6E796}"/>
          </ac:spMkLst>
        </pc:spChg>
      </pc:sldChg>
      <pc:sldChg chg="modSp mod">
        <pc:chgData name="Vishnu Hareesh" userId="12a48beb-2ac5-4a6f-9665-11797e75fa7d" providerId="ADAL" clId="{67911371-1A31-5E38-86A4-D3FE1D7879A1}" dt="2025-10-21T13:57:44.854" v="2016" actId="20577"/>
        <pc:sldMkLst>
          <pc:docMk/>
          <pc:sldMk cId="633831757" sldId="268"/>
        </pc:sldMkLst>
        <pc:spChg chg="mod">
          <ac:chgData name="Vishnu Hareesh" userId="12a48beb-2ac5-4a6f-9665-11797e75fa7d" providerId="ADAL" clId="{67911371-1A31-5E38-86A4-D3FE1D7879A1}" dt="2025-10-21T13:57:44.854" v="2016" actId="20577"/>
          <ac:spMkLst>
            <pc:docMk/>
            <pc:sldMk cId="633831757" sldId="268"/>
            <ac:spMk id="2" creationId="{01C2BECF-36E0-92DB-62DC-F39B4064C3AE}"/>
          </ac:spMkLst>
        </pc:spChg>
        <pc:spChg chg="mod">
          <ac:chgData name="Vishnu Hareesh" userId="12a48beb-2ac5-4a6f-9665-11797e75fa7d" providerId="ADAL" clId="{67911371-1A31-5E38-86A4-D3FE1D7879A1}" dt="2025-10-21T13:57:19.704" v="1968" actId="20577"/>
          <ac:spMkLst>
            <pc:docMk/>
            <pc:sldMk cId="633831757" sldId="268"/>
            <ac:spMk id="3" creationId="{A2F15634-D95A-F1BE-FB50-0821AA4412FA}"/>
          </ac:spMkLst>
        </pc:spChg>
        <pc:spChg chg="mod">
          <ac:chgData name="Vishnu Hareesh" userId="12a48beb-2ac5-4a6f-9665-11797e75fa7d" providerId="ADAL" clId="{67911371-1A31-5E38-86A4-D3FE1D7879A1}" dt="2025-10-21T13:57:14.861" v="1960" actId="20577"/>
          <ac:spMkLst>
            <pc:docMk/>
            <pc:sldMk cId="633831757" sldId="268"/>
            <ac:spMk id="4" creationId="{0BAD5A9B-C65E-E524-5921-A8FF5A8773F8}"/>
          </ac:spMkLst>
        </pc:spChg>
      </pc:sldChg>
      <pc:sldChg chg="delSp modSp mod">
        <pc:chgData name="Vishnu Hareesh" userId="12a48beb-2ac5-4a6f-9665-11797e75fa7d" providerId="ADAL" clId="{67911371-1A31-5E38-86A4-D3FE1D7879A1}" dt="2025-10-21T13:59:14.054" v="2094" actId="1076"/>
        <pc:sldMkLst>
          <pc:docMk/>
          <pc:sldMk cId="3356869044" sldId="271"/>
        </pc:sldMkLst>
        <pc:spChg chg="mod">
          <ac:chgData name="Vishnu Hareesh" userId="12a48beb-2ac5-4a6f-9665-11797e75fa7d" providerId="ADAL" clId="{67911371-1A31-5E38-86A4-D3FE1D7879A1}" dt="2025-10-21T13:58:12.294" v="2020" actId="20577"/>
          <ac:spMkLst>
            <pc:docMk/>
            <pc:sldMk cId="3356869044" sldId="271"/>
            <ac:spMk id="41" creationId="{313E6330-E2D8-E9A4-7618-81AEFF86B094}"/>
          </ac:spMkLst>
        </pc:spChg>
        <pc:spChg chg="mod">
          <ac:chgData name="Vishnu Hareesh" userId="12a48beb-2ac5-4a6f-9665-11797e75fa7d" providerId="ADAL" clId="{67911371-1A31-5E38-86A4-D3FE1D7879A1}" dt="2025-10-21T13:58:20.202" v="2026" actId="20577"/>
          <ac:spMkLst>
            <pc:docMk/>
            <pc:sldMk cId="3356869044" sldId="271"/>
            <ac:spMk id="42" creationId="{96AE18E4-A52A-4BEA-33C2-858FD4E29C05}"/>
          </ac:spMkLst>
        </pc:spChg>
        <pc:spChg chg="mod">
          <ac:chgData name="Vishnu Hareesh" userId="12a48beb-2ac5-4a6f-9665-11797e75fa7d" providerId="ADAL" clId="{67911371-1A31-5E38-86A4-D3FE1D7879A1}" dt="2025-10-21T13:58:23.097" v="2028" actId="20577"/>
          <ac:spMkLst>
            <pc:docMk/>
            <pc:sldMk cId="3356869044" sldId="271"/>
            <ac:spMk id="43" creationId="{D8460F16-FDB0-BE2F-A305-A7737B499423}"/>
          </ac:spMkLst>
        </pc:spChg>
        <pc:spChg chg="mod">
          <ac:chgData name="Vishnu Hareesh" userId="12a48beb-2ac5-4a6f-9665-11797e75fa7d" providerId="ADAL" clId="{67911371-1A31-5E38-86A4-D3FE1D7879A1}" dt="2025-10-21T13:58:51.060" v="2074" actId="20577"/>
          <ac:spMkLst>
            <pc:docMk/>
            <pc:sldMk cId="3356869044" sldId="271"/>
            <ac:spMk id="44" creationId="{CBF7EFE8-FA37-35E5-E4CE-8144A94E4373}"/>
          </ac:spMkLst>
        </pc:spChg>
        <pc:spChg chg="mod">
          <ac:chgData name="Vishnu Hareesh" userId="12a48beb-2ac5-4a6f-9665-11797e75fa7d" providerId="ADAL" clId="{67911371-1A31-5E38-86A4-D3FE1D7879A1}" dt="2025-10-21T13:58:32.006" v="2034" actId="20577"/>
          <ac:spMkLst>
            <pc:docMk/>
            <pc:sldMk cId="3356869044" sldId="271"/>
            <ac:spMk id="45" creationId="{5C7844E0-1AAE-0FB9-E983-B7F8EEDE3544}"/>
          </ac:spMkLst>
        </pc:spChg>
        <pc:spChg chg="mod">
          <ac:chgData name="Vishnu Hareesh" userId="12a48beb-2ac5-4a6f-9665-11797e75fa7d" providerId="ADAL" clId="{67911371-1A31-5E38-86A4-D3FE1D7879A1}" dt="2025-10-21T13:59:01.378" v="2093" actId="20577"/>
          <ac:spMkLst>
            <pc:docMk/>
            <pc:sldMk cId="3356869044" sldId="271"/>
            <ac:spMk id="46" creationId="{0E694277-8A93-46A1-6A4F-FA8EAB073460}"/>
          </ac:spMkLst>
        </pc:spChg>
        <pc:grpChg chg="del">
          <ac:chgData name="Vishnu Hareesh" userId="12a48beb-2ac5-4a6f-9665-11797e75fa7d" providerId="ADAL" clId="{67911371-1A31-5E38-86A4-D3FE1D7879A1}" dt="2025-10-21T13:58:02.994" v="2017" actId="478"/>
          <ac:grpSpMkLst>
            <pc:docMk/>
            <pc:sldMk cId="3356869044" sldId="271"/>
            <ac:grpSpMk id="8" creationId="{B96F7924-B3BE-3FAC-30C6-E12F2C8FE556}"/>
          </ac:grpSpMkLst>
        </pc:grpChg>
        <pc:grpChg chg="mod">
          <ac:chgData name="Vishnu Hareesh" userId="12a48beb-2ac5-4a6f-9665-11797e75fa7d" providerId="ADAL" clId="{67911371-1A31-5E38-86A4-D3FE1D7879A1}" dt="2025-10-21T13:59:14.054" v="2094" actId="1076"/>
          <ac:grpSpMkLst>
            <pc:docMk/>
            <pc:sldMk cId="3356869044" sldId="271"/>
            <ac:grpSpMk id="36" creationId="{56AB24EC-3400-E31B-5188-2E2783EF384C}"/>
          </ac:grpSpMkLst>
        </pc:grpChg>
        <pc:picChg chg="del">
          <ac:chgData name="Vishnu Hareesh" userId="12a48beb-2ac5-4a6f-9665-11797e75fa7d" providerId="ADAL" clId="{67911371-1A31-5E38-86A4-D3FE1D7879A1}" dt="2025-10-21T13:58:05.235" v="2018" actId="478"/>
          <ac:picMkLst>
            <pc:docMk/>
            <pc:sldMk cId="3356869044" sldId="271"/>
            <ac:picMk id="57" creationId="{336411CD-A0B0-D01C-5EAB-0720F0DC9757}"/>
          </ac:picMkLst>
        </pc:picChg>
      </pc:sldChg>
      <pc:sldChg chg="modSp mod">
        <pc:chgData name="Vishnu Hareesh" userId="12a48beb-2ac5-4a6f-9665-11797e75fa7d" providerId="ADAL" clId="{67911371-1A31-5E38-86A4-D3FE1D7879A1}" dt="2025-10-21T13:55:21.496" v="1774" actId="1076"/>
        <pc:sldMkLst>
          <pc:docMk/>
          <pc:sldMk cId="4025249184" sldId="273"/>
        </pc:sldMkLst>
        <pc:spChg chg="mod">
          <ac:chgData name="Vishnu Hareesh" userId="12a48beb-2ac5-4a6f-9665-11797e75fa7d" providerId="ADAL" clId="{67911371-1A31-5E38-86A4-D3FE1D7879A1}" dt="2025-10-21T13:55:21.496" v="1774" actId="1076"/>
          <ac:spMkLst>
            <pc:docMk/>
            <pc:sldMk cId="4025249184" sldId="273"/>
            <ac:spMk id="48" creationId="{1561E150-7319-FACD-AFDF-A7D58CF4D364}"/>
          </ac:spMkLst>
        </pc:spChg>
        <pc:spChg chg="mod">
          <ac:chgData name="Vishnu Hareesh" userId="12a48beb-2ac5-4a6f-9665-11797e75fa7d" providerId="ADAL" clId="{67911371-1A31-5E38-86A4-D3FE1D7879A1}" dt="2025-10-21T13:55:15.900" v="1770" actId="20577"/>
          <ac:spMkLst>
            <pc:docMk/>
            <pc:sldMk cId="4025249184" sldId="273"/>
            <ac:spMk id="50" creationId="{F4A90FD6-171F-5DAA-CDE8-F3E53CE72DE4}"/>
          </ac:spMkLst>
        </pc:spChg>
        <pc:spChg chg="mod">
          <ac:chgData name="Vishnu Hareesh" userId="12a48beb-2ac5-4a6f-9665-11797e75fa7d" providerId="ADAL" clId="{67911371-1A31-5E38-86A4-D3FE1D7879A1}" dt="2025-10-21T13:53:23.681" v="1547" actId="20577"/>
          <ac:spMkLst>
            <pc:docMk/>
            <pc:sldMk cId="4025249184" sldId="273"/>
            <ac:spMk id="51" creationId="{F28FD6E5-FDD0-3E27-A27E-C71E28ADE5A8}"/>
          </ac:spMkLst>
        </pc:spChg>
        <pc:spChg chg="mod">
          <ac:chgData name="Vishnu Hareesh" userId="12a48beb-2ac5-4a6f-9665-11797e75fa7d" providerId="ADAL" clId="{67911371-1A31-5E38-86A4-D3FE1D7879A1}" dt="2025-10-21T13:54:48.681" v="1718" actId="1076"/>
          <ac:spMkLst>
            <pc:docMk/>
            <pc:sldMk cId="4025249184" sldId="273"/>
            <ac:spMk id="52" creationId="{12CE91DA-DA56-C935-8D5D-3430DB3D68BA}"/>
          </ac:spMkLst>
        </pc:spChg>
        <pc:spChg chg="mod">
          <ac:chgData name="Vishnu Hareesh" userId="12a48beb-2ac5-4a6f-9665-11797e75fa7d" providerId="ADAL" clId="{67911371-1A31-5E38-86A4-D3FE1D7879A1}" dt="2025-10-21T13:54:41.212" v="1714" actId="20577"/>
          <ac:spMkLst>
            <pc:docMk/>
            <pc:sldMk cId="4025249184" sldId="273"/>
            <ac:spMk id="54" creationId="{3FF8706D-369A-BE28-3E3E-6789EC9BC0CC}"/>
          </ac:spMkLst>
        </pc:spChg>
        <pc:spChg chg="mod">
          <ac:chgData name="Vishnu Hareesh" userId="12a48beb-2ac5-4a6f-9665-11797e75fa7d" providerId="ADAL" clId="{67911371-1A31-5E38-86A4-D3FE1D7879A1}" dt="2025-10-21T13:54:02.794" v="1621" actId="1076"/>
          <ac:spMkLst>
            <pc:docMk/>
            <pc:sldMk cId="4025249184" sldId="273"/>
            <ac:spMk id="56" creationId="{4F1D8DF5-78BC-7C35-473F-FB18E694D12C}"/>
          </ac:spMkLst>
        </pc:spChg>
        <pc:spChg chg="mod">
          <ac:chgData name="Vishnu Hareesh" userId="12a48beb-2ac5-4a6f-9665-11797e75fa7d" providerId="ADAL" clId="{67911371-1A31-5E38-86A4-D3FE1D7879A1}" dt="2025-10-21T13:53:54.773" v="1617" actId="20577"/>
          <ac:spMkLst>
            <pc:docMk/>
            <pc:sldMk cId="4025249184" sldId="273"/>
            <ac:spMk id="58" creationId="{C8A33F0B-B9B4-B068-A940-E14749AA9FEE}"/>
          </ac:spMkLst>
        </pc:spChg>
      </pc:sldChg>
      <pc:sldChg chg="modSp mod">
        <pc:chgData name="Vishnu Hareesh" userId="12a48beb-2ac5-4a6f-9665-11797e75fa7d" providerId="ADAL" clId="{67911371-1A31-5E38-86A4-D3FE1D7879A1}" dt="2025-10-21T13:56:46.916" v="1944" actId="20577"/>
        <pc:sldMkLst>
          <pc:docMk/>
          <pc:sldMk cId="1965355149" sldId="274"/>
        </pc:sldMkLst>
        <pc:spChg chg="mod">
          <ac:chgData name="Vishnu Hareesh" userId="12a48beb-2ac5-4a6f-9665-11797e75fa7d" providerId="ADAL" clId="{67911371-1A31-5E38-86A4-D3FE1D7879A1}" dt="2025-10-21T13:55:37.634" v="1782" actId="20577"/>
          <ac:spMkLst>
            <pc:docMk/>
            <pc:sldMk cId="1965355149" sldId="274"/>
            <ac:spMk id="19" creationId="{C62B8B05-CBD5-6B76-EA3E-248F29B83F5D}"/>
          </ac:spMkLst>
        </pc:spChg>
        <pc:spChg chg="mod">
          <ac:chgData name="Vishnu Hareesh" userId="12a48beb-2ac5-4a6f-9665-11797e75fa7d" providerId="ADAL" clId="{67911371-1A31-5E38-86A4-D3FE1D7879A1}" dt="2025-10-21T13:55:46.179" v="1789" actId="20577"/>
          <ac:spMkLst>
            <pc:docMk/>
            <pc:sldMk cId="1965355149" sldId="274"/>
            <ac:spMk id="25" creationId="{89F366FC-21A3-6132-6D74-C25C8EDB921D}"/>
          </ac:spMkLst>
        </pc:spChg>
        <pc:spChg chg="mod">
          <ac:chgData name="Vishnu Hareesh" userId="12a48beb-2ac5-4a6f-9665-11797e75fa7d" providerId="ADAL" clId="{67911371-1A31-5E38-86A4-D3FE1D7879A1}" dt="2025-10-21T13:56:46.916" v="1944" actId="20577"/>
          <ac:spMkLst>
            <pc:docMk/>
            <pc:sldMk cId="1965355149" sldId="274"/>
            <ac:spMk id="27" creationId="{7789BD03-525D-4B97-A2FA-2FAC451A5C45}"/>
          </ac:spMkLst>
        </pc:spChg>
        <pc:spChg chg="mod">
          <ac:chgData name="Vishnu Hareesh" userId="12a48beb-2ac5-4a6f-9665-11797e75fa7d" providerId="ADAL" clId="{67911371-1A31-5E38-86A4-D3FE1D7879A1}" dt="2025-10-21T13:56:26.243" v="1891" actId="20577"/>
          <ac:spMkLst>
            <pc:docMk/>
            <pc:sldMk cId="1965355149" sldId="274"/>
            <ac:spMk id="28" creationId="{DA444356-44D1-B1BC-B6EE-DC3CAD313319}"/>
          </ac:spMkLst>
        </pc:spChg>
        <pc:spChg chg="mod">
          <ac:chgData name="Vishnu Hareesh" userId="12a48beb-2ac5-4a6f-9665-11797e75fa7d" providerId="ADAL" clId="{67911371-1A31-5E38-86A4-D3FE1D7879A1}" dt="2025-10-21T13:56:01.046" v="1835" actId="20577"/>
          <ac:spMkLst>
            <pc:docMk/>
            <pc:sldMk cId="1965355149" sldId="274"/>
            <ac:spMk id="29" creationId="{3B5B7782-1796-2474-730B-72543932D7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642DD-5067-704C-A465-7C94DC0895B3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66B4F-99E5-7D49-858D-81692D3C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66B4F-99E5-7D49-858D-81692D3CB8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66B4F-99E5-7D49-858D-81692D3CB8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4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  <a:p>
            <a:pPr lvl="0"/>
            <a:r>
              <a:rPr lang="en-US" dirty="0"/>
              <a:t>Month 00, 2020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4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0A18E0-63BD-B5AF-FD32-52AC19714D33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DD8A923F-FDDC-CB21-36E7-4094DD047F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IN" dirty="0"/>
              <a:t>Use an achromatic (Black and White) image.</a:t>
            </a:r>
          </a:p>
        </p:txBody>
      </p: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912E69BA-2B53-74D9-6851-304495F83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E1A569-F313-B5FF-DAC8-E7C510698657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DD1AA-66A8-EDAA-91EE-379641208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930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EE0F-9C9A-0AD5-2389-D655968B13D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61E76A0-B17F-9B2E-634D-90EF043D3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CA62DA8-E084-2FE4-ED69-FE2EF4B91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A46FCC9C-74BE-C844-AA98-A0E92E8B0A15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8815F9F-538A-555F-5860-F666B582D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32F7C67-CFC1-ED65-AA43-FA4D61039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3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0A3251-76B8-1BE6-855A-F43836C5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A455451-A2AF-0FF7-4051-9F0A7B4A8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C5D8EFB-C9BF-904D-BD11-75AAFBFD8680}" type="datetime1">
              <a:rPr lang="en-IN" smtClean="0"/>
              <a:t>22/10/25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2E897-1762-DCF0-1936-F70BD53EB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D1B09B0-9A22-ABBA-790D-A5DACD559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4485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AC133-F504-2E6B-06E3-26AF1CBE1FF6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6D909-CA33-4564-A9ED-99B6ED9CE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8A08496-EBFF-2AFF-41AD-FEC4CE10A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A2DEFD9-DA23-584E-9C7D-C6D79922E331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4C5B601-CAB4-DC09-8F6F-E6CEA84BF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2E9BBF-BC67-68B0-870B-6B9FBA9AB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3534001" y="136525"/>
            <a:ext cx="865800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AF4D70-62D6-5EF6-4081-D86F53BB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A1A05F4A-F338-2149-0D1E-460F15206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C524D06-BC2C-2A49-9D14-AE2E4C828F38}" type="datetime1">
              <a:rPr lang="en-IN" smtClean="0"/>
              <a:t>22/10/25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CDF2C74-26C5-AB13-54AC-F5C2C995B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3CDB8E1-FE5F-F425-2EBE-744E109A5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831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2DB79E-103B-9CF6-747F-ECF1A4CCA90A}"/>
              </a:ext>
            </a:extLst>
          </p:cNvPr>
          <p:cNvSpPr/>
          <p:nvPr/>
        </p:nvSpPr>
        <p:spPr>
          <a:xfrm>
            <a:off x="3534003" y="1"/>
            <a:ext cx="8658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FA0EC-FBE1-733B-103C-59593B29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CCFC2EF-BF9C-3007-D9B1-1E4CDD2BC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511DF81A-88AC-9C47-A3D3-639831EFC2F0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2AEEBED-E103-56E8-CF2C-2A08D7BDA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FA6E6C-0A50-9B1A-2748-9E65FD2D5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77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36525"/>
            <a:ext cx="773641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74B71D5-2188-2F29-6875-DE007270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851D276-77CE-E2CF-3132-482EA8A70E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C1BAF72F-4277-37F2-D90A-5E120598C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55B888A-411F-E7BF-A0B6-8EBE2C979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0E4A97D-ED74-9BB1-023A-C485619639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82FA40F2-4607-9631-3111-CC1612EDB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521BB327-C5A1-2F99-F8B1-9D00E0A36A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BEA48F2C-4F00-69EB-6403-21DE0CF4812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8F084DF3-84D4-F84B-E581-71DFBD9B7B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D81D6-DE7E-08B7-2D79-83D2E50E70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A5F6A7C2-CBCE-4F80-05C7-8BF037A6129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979DB1B8-4E47-2FA2-A15E-CF088ADAB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86BCE0F7-E287-676A-0888-611C719BB6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5083498-F9D0-EB23-3493-CF24D7B88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F4C416-CC14-0E43-A414-6D0B1DA8FFF6}" type="datetime1">
              <a:rPr lang="en-IN" smtClean="0"/>
              <a:t>22/10/25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F0C0125-AF19-F438-C119-B1C1A584A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023A47C9-39E4-21BB-7790-3963405D3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8424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403C200-AA50-7463-E586-88465ECD4C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6C9243E9-A3CA-1F8A-7FF5-6A65978059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2FED9C02-4EA0-3CC7-549F-E4F5134B21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4BB2703-2CDE-17D3-4166-7D66F1AF6E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64F81BA9-E049-CC11-F266-3EEB3B531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38301DB7-AF57-A4C0-4C33-B9B682E93C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061AB79A-CF87-2545-C9D6-3E56C6485B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E7AA54C1-4BFD-717F-3444-31B3C11DA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730D4ABB-CE8F-C9BE-3C9A-5DA1471534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50C0E309-6707-1163-ACAE-E48BDA45C94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C28E5746-7E85-F470-F4F0-E23098A925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4936A1CE-CA43-27F0-54AB-B95940F812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90C30-8D0A-D265-55D6-5E04BE3C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67237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4707B7E-64D4-B40E-8342-D14D5F089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396BA9B-0B93-CE41-B35D-A185BBFB0069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E410849-F60F-0C5B-5AED-8336D4AF5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607D0AA-B747-7E46-70E5-AD6C6206F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3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" name="Text Field 2">
            <a:extLst>
              <a:ext uri="{FF2B5EF4-FFF2-40B4-BE49-F238E27FC236}">
                <a16:creationId xmlns:a16="http://schemas.microsoft.com/office/drawing/2014/main" id="{3A89229C-BFC2-9337-5C50-431179C061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88D6630-BD6C-172E-335A-3B5047F16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D5A7A37-34C4-FA4F-A3A2-C236ABA62590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9B7A954-D7D7-73BF-34E0-23AAB41C4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B70F56E3-7338-2ED1-1E2B-D0D55E46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393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3696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B22D2679-04C6-24CD-2701-35762DE2E0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C127784-26B7-0FF6-43C2-F15D9A239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01532C2-FFCF-A54D-8B8D-87AA51D6E26E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619F07C-9226-5723-49C1-DE982232B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27CE5CC-8724-B7C2-BA36-A8B7E12CD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2"/>
            <a:ext cx="4038600" cy="5035163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13" name="Text Field 2">
            <a:extLst>
              <a:ext uri="{FF2B5EF4-FFF2-40B4-BE49-F238E27FC236}">
                <a16:creationId xmlns:a16="http://schemas.microsoft.com/office/drawing/2014/main" id="{BF8E09CA-0206-BA13-3DBD-12C1E4BCA6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82CD3FE-659D-DC6F-56F5-3B7D090F9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561166A-B8C3-7E44-9E0B-57440C73459A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F82ED3E-E695-D609-4790-99BF03499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B352E86-6BCD-162D-72CA-115B5EF7A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7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  </a:t>
            </a:r>
          </a:p>
          <a:p>
            <a:pPr lvl="0"/>
            <a:endParaRPr lang="en-US"/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10949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9396F77-B443-AF85-DCBD-FEFCD1831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1B13E5-A38D-AFCD-22C1-51EC1E98DC1C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FCF12BA-67E9-14BB-23BB-43D5371F06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dirty="0"/>
              <a:t>Use an achromatic (Black and White) image.</a:t>
            </a:r>
          </a:p>
          <a:p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E06781-905F-D5AF-D39C-341872C8C7E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9BEE7B-C92E-476D-18DC-242A11407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99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3"/>
            <a:ext cx="4038600" cy="5035162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CDD0E0C6-69CB-1F74-3BE5-5969ABF597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DF3DB55-D540-5C9C-22A2-15E92CE0D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14CE75F9-5F18-D145-B8E5-40157CB124B5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17C5AC8-7171-BFA0-0DD2-4199A2C51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FF0B078-4AA3-059F-5695-75AD9E557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4EB18-A623-BB74-2D94-6DDEA71C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7A4B724-3F68-1173-CD32-3B93A2B3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D5F9EB3-E374-C94B-8FB9-0B1954648B44}" type="datetime1">
              <a:rPr lang="en-IN" smtClean="0"/>
              <a:t>22/10/25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7FF5E7B-A940-77F8-1146-6FAC1A231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93AA576-3857-17CA-F5C1-EA88F0E91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91462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80718F-31E3-07DC-C0AB-E8ABA8D2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C6431E-0113-7B09-096A-A46D22C687D2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9185F02-8902-6EEF-2B70-F58FF86BA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DEE7BD08-7ACB-9C43-AE8C-07633C89D4B0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6217B59-76C3-9C07-F43D-EC984F16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771A26A-B34E-A2AC-1CAA-E9B295682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1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03B389F-8F2B-0640-9710-E8F90DF9E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FBC7E92-449A-7545-B500-1C489AFD568E}" type="datetime1">
              <a:rPr lang="en-IN" smtClean="0"/>
              <a:t>22/10/25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F64B8B4-7199-A2DC-A4CC-108C56CB3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1D7E47-5864-03B8-760A-15A5C1344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86665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946AD5-6E25-DAA2-A7D3-081EC3AB997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0137B93-D812-A21F-9B5C-084C9348D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C347BFE-8C77-24AA-8BC1-32D1A3212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EAEFC63-3930-9043-84F5-8E4DA7BA390E}" type="datetime1">
              <a:rPr lang="en-IN" smtClean="0"/>
              <a:t>22/10/25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A2346D2-3B36-3CEF-F81F-D12D19A79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AB64181-F35C-97B2-AEC0-E1E0A6AF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6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13365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42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5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64594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6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9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519" y="136525"/>
            <a:ext cx="1161607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520" y="1521884"/>
            <a:ext cx="5710936" cy="4582456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519" y="999320"/>
            <a:ext cx="1161607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10936" cy="4581525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1128F2C-3CDC-E60C-73F7-6BE026B04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FA01ECE-88AF-BA4F-97D9-BC26E7B576AD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A41DADD-779F-D913-AFBD-70960C547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4F04F20-8727-B364-1D6F-966044166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957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5" y="3350664"/>
            <a:ext cx="10562120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AE41911-3C6D-BFBE-3A5D-1715F8FF4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4" y="1491243"/>
            <a:ext cx="10562120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2D0087-D508-63A2-3930-3AA888C20B72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B8C9D71-6C76-AF3D-7DCB-4AA78E53F9F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935D67-5610-ABD8-9116-088711092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sp>
        <p:nvSpPr>
          <p:cNvPr id="3" name="Text Field">
            <a:extLst>
              <a:ext uri="{FF2B5EF4-FFF2-40B4-BE49-F238E27FC236}">
                <a16:creationId xmlns:a16="http://schemas.microsoft.com/office/drawing/2014/main" id="{D2001992-F34E-245D-27AF-7470FE942D8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119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4" name="Text Field">
            <a:extLst>
              <a:ext uri="{FF2B5EF4-FFF2-40B4-BE49-F238E27FC236}">
                <a16:creationId xmlns:a16="http://schemas.microsoft.com/office/drawing/2014/main" id="{28393427-B63B-9CAA-EAC2-214B4E5F08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119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</p:spTree>
    <p:extLst>
      <p:ext uri="{BB962C8B-B14F-4D97-AF65-F5344CB8AC3E}">
        <p14:creationId xmlns:p14="http://schemas.microsoft.com/office/powerpoint/2010/main" val="171996500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231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231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04054" cy="458152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F50EA-255A-7771-F638-B0C71E4D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F1A3ED8-9826-1773-31FA-A47A50BFA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34ED39E-8215-D74B-A410-CCDAED26A2E0}" type="datetime1">
              <a:rPr lang="en-IN" smtClean="0"/>
              <a:t>22/10/25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AF4BFEA-8246-819B-99F7-9AB43DF75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2E33854-74AB-E582-9CC6-75D0CC4C0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999320"/>
            <a:ext cx="115830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38A0614-12AD-550B-362E-3DEE4BEB0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71C8C27-D4AB-1E4E-9F9A-173CFDAAB2B8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50100D5-4FED-8454-9F6F-6FAC8A530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126C210-487B-ECA9-50E7-8E741E760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9335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999320"/>
            <a:ext cx="116084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904B3ED-9CCB-B161-3E83-4D20B5088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7DC613CD-768B-5D42-8696-2A4D7759EA5B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2AC9FC4-1541-DF76-87A1-596E6126C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E33C57B-6A45-49EA-7128-DE5C51104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115830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5830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150C29B-DE55-AFC1-8760-DD708E6CB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4C99442-DD19-D142-8C24-36BE3BE55143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3E2E098-B964-09AA-93E9-BA4E4C8B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1118279-37AB-1FE7-3634-F3697B6F0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87514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1521884"/>
            <a:ext cx="116084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84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B4B1822-3877-4DCB-567A-2B6E75230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913C7C72-5520-5B4A-947C-C11A9D1F8B76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F327621-E31E-2832-69BD-378B2D91D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E25109E-CCF8-0B7A-2BBC-3062BE440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0" y="136525"/>
            <a:ext cx="116091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CB9417E-1894-4C43-7ACF-78C5476AA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9D4FC66-E7E6-F240-8778-87DB69BDB4C8}" type="datetime1">
              <a:rPr lang="en-IN" smtClean="0"/>
              <a:t>22/10/25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B5214CB-E216-C328-893B-801A97929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D57D9EA-78C1-CD49-011E-C6BD77ECB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90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7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EC874B-AF88-6AEA-AD31-3F7B895DA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20CB259-E108-7C6B-2A5F-C8F0BB54B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BEC2823-C07B-9249-8582-D9C5B0221DB2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3CC21B3-9507-32B2-D949-3943B3338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58F9F10-AB39-70C1-54E0-45B4CE419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5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A0E221A-274B-9DFC-835D-86A72E429F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AE1FC6D8-6203-C300-5006-6D63DECA95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A5CB51A1-D152-2CA9-61C0-4927BABA42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5884D1A-50A7-1C9C-F5FE-EEAB6E9E3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D856DD9-43C6-924C-A493-B12499DA4DFE}" type="datetime1">
              <a:rPr lang="en-IN" smtClean="0"/>
              <a:t>22/10/25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1D34447-BB10-24E4-AB29-647BDC998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DF786AEC-0D33-A959-1033-E96E8822F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422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96E7555-1729-D407-BB8A-A6B6431FC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FF3CC044-4BC7-F2EC-43A6-B2DA844467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A0BB78D7-7A41-9C94-84F2-BF7D89D2FD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DAD576CC-6A40-B25E-3D2A-A079E5E62E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4D4DC7-BAB0-3835-12C9-51D60790AE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FF668B-DCBD-3769-792E-9527EEB1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D70F9-C69E-EC14-AB80-5DD8B96C0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8C7FE5EB-61D7-6D40-A09E-9261F493CA36}" type="datetime1">
              <a:rPr lang="en-IN" smtClean="0"/>
              <a:t>22/10/25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F42970-D419-B3A0-6023-90B910205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63B32E0F-ED72-087E-8744-7681451EF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8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Field">
            <a:extLst>
              <a:ext uri="{FF2B5EF4-FFF2-40B4-BE49-F238E27FC236}">
                <a16:creationId xmlns:a16="http://schemas.microsoft.com/office/drawing/2014/main" id="{E85C913E-C097-BCA7-31A9-F1EAFA3731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54B7760-F474-8837-8BDD-25E809D927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93FDAE70-8211-D311-EB22-282D2750E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4525D087-9F6F-29D5-333F-E1457DDCF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4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 Column Page Heading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6401C-A9BB-F0BA-6DBB-BB775D2FA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E13DBBF-0F86-5D4E-A13C-956D15288D9A}" type="datetime1">
              <a:rPr lang="en-IN" smtClean="0"/>
              <a:t>22/10/25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A3A832F-060B-CB1D-F71C-DE57F31AA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EE24F5CC-DE36-3FAC-5A6E-A5E3FA46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Field">
            <a:extLst>
              <a:ext uri="{FF2B5EF4-FFF2-40B4-BE49-F238E27FC236}">
                <a16:creationId xmlns:a16="http://schemas.microsoft.com/office/drawing/2014/main" id="{81CC58E5-5969-846D-CE77-10D276EB98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888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2D0F704B-92CC-2861-2FAB-4786FC12C4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888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3"/>
            <a:ext cx="10562888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79942AA-0DA8-0AD9-F59B-D8E7D3030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2"/>
            <a:ext cx="10562888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56AFB0-6487-C2E5-F6AC-16906EA9644D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FD95B95-A350-723A-65FB-32470F8AEE9A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981E6-D399-2779-98AC-CAC7F01F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23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5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DEAE9-A6F3-8F9C-EE28-B140B07D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Column Page Heading</a:t>
            </a:r>
            <a:endParaRPr lang="en-IN" dirty="0"/>
          </a:p>
        </p:txBody>
      </p:sp>
      <p:sp>
        <p:nvSpPr>
          <p:cNvPr id="2" name="Text Field">
            <a:extLst>
              <a:ext uri="{FF2B5EF4-FFF2-40B4-BE49-F238E27FC236}">
                <a16:creationId xmlns:a16="http://schemas.microsoft.com/office/drawing/2014/main" id="{1AE6274C-BF7C-9EA2-1FE2-8F8D03594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624AD0E4-63B1-E6A5-8474-9C37EAF627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EF0BF6F8-A5B8-66DD-D026-73DC0C3FA6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4EE261D8-3427-32B2-DD6F-4023374712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7FF2E9A-70BC-B781-C095-8FAF21910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AF51D98-5AAE-A54B-A76B-44FAE1B8B3BB}" type="datetime1">
              <a:rPr lang="en-IN" smtClean="0"/>
              <a:t>22/10/25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CFC2A89-9488-A1E9-1DB5-750CA72C1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57B05DF-9672-1386-CE5B-404ACD6D2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522EE-8D63-C454-2564-2A0D5883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D07C25F-27C5-7FEF-6FF7-9BB7CFF5D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792A8152-C4C0-077E-DE60-4716EB07BA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28798327-FB9D-DB58-C60A-DBEF7C77704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A3EDA-78C1-2843-D7B2-8434F37D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A2027F3-0C4D-E447-BF63-066A174FE035}" type="datetime1">
              <a:rPr lang="en-IN" smtClean="0"/>
              <a:t>22/10/25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48DF6-576D-7BB4-BBEC-0C31714E1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E99DC2D-ACE5-4FC8-8562-43A58C341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BEA7A5-E2C2-C341-86CC-6FD2FB9499FF}"/>
              </a:ext>
            </a:extLst>
          </p:cNvPr>
          <p:cNvCxnSpPr/>
          <p:nvPr userDrawn="1"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38866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838E674-CD43-B882-4762-B3682C162C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937669F2-740F-B841-9637-033C4A1C1E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9B911C-0181-8ECE-036B-E26D615D18DC}"/>
              </a:ext>
            </a:extLst>
          </p:cNvPr>
          <p:cNvCxnSpPr/>
          <p:nvPr/>
        </p:nvCxnSpPr>
        <p:spPr>
          <a:xfrm>
            <a:off x="838200" y="346237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2ACB72F-CAA7-3B1A-60EE-935168D253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31805-0E6D-D9C8-344C-B0C0B693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1A6CACE-385B-1A65-A3D4-87E7F2092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7B6A57E-C523-3546-A76F-3108A94347D0}" type="datetime1">
              <a:rPr lang="en-IN" smtClean="0"/>
              <a:t>22/10/25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1A57541-55DF-B264-9B9A-5EB684E75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5063A2F-13C9-C9A3-EA9A-F9E1A6EC6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1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0E947FB-B1FC-9439-36C5-4AD2ADEFC0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Field 1">
            <a:extLst>
              <a:ext uri="{FF2B5EF4-FFF2-40B4-BE49-F238E27FC236}">
                <a16:creationId xmlns:a16="http://schemas.microsoft.com/office/drawing/2014/main" id="{7E936611-ED13-57F5-A015-6A893A9F77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4467E949-1FA6-BBCA-6703-776E4B2EEE4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ext Field 1">
            <a:extLst>
              <a:ext uri="{FF2B5EF4-FFF2-40B4-BE49-F238E27FC236}">
                <a16:creationId xmlns:a16="http://schemas.microsoft.com/office/drawing/2014/main" id="{6D0BAF92-52E7-8A4F-4CC0-164410EAE7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8BA9EBD-51BA-BF5C-4840-F6DE96F8FE2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Field 1">
            <a:extLst>
              <a:ext uri="{FF2B5EF4-FFF2-40B4-BE49-F238E27FC236}">
                <a16:creationId xmlns:a16="http://schemas.microsoft.com/office/drawing/2014/main" id="{E42FFFE4-DC11-F22A-6361-BB357B62FD3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B63CE582-410C-7F14-9999-35ACE1F671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Text Field 1">
            <a:extLst>
              <a:ext uri="{FF2B5EF4-FFF2-40B4-BE49-F238E27FC236}">
                <a16:creationId xmlns:a16="http://schemas.microsoft.com/office/drawing/2014/main" id="{A7CB04A4-4169-2423-C0E4-959B0B03761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E5F8CDA-0213-56B6-F2ED-810A78787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523ABA-4015-024A-80C2-9FF67AC981BF}" type="datetime1">
              <a:rPr lang="en-IN" smtClean="0"/>
              <a:t>22/10/25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38633E1-DF5D-44BC-2870-C083CBA25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77230544-75EB-57C2-A0CB-8A5407669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86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">
            <a:extLst>
              <a:ext uri="{FF2B5EF4-FFF2-40B4-BE49-F238E27FC236}">
                <a16:creationId xmlns:a16="http://schemas.microsoft.com/office/drawing/2014/main" id="{5604496B-C882-6BA3-E669-3AEB4A99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19F4D6B-3E89-990F-FA14-DD1E0AD61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FDD121A8-AD97-EB24-3FBA-0ED92647DA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Field 1">
            <a:extLst>
              <a:ext uri="{FF2B5EF4-FFF2-40B4-BE49-F238E27FC236}">
                <a16:creationId xmlns:a16="http://schemas.microsoft.com/office/drawing/2014/main" id="{EE618C61-A3EC-0A7D-5AEC-322DC6A1C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9F20F3B6-50DD-32D4-6599-34D49218600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Field 1">
            <a:extLst>
              <a:ext uri="{FF2B5EF4-FFF2-40B4-BE49-F238E27FC236}">
                <a16:creationId xmlns:a16="http://schemas.microsoft.com/office/drawing/2014/main" id="{170711FB-6675-D9C6-A984-7A66AC1E87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5A48B18-3109-E6AA-D983-BB5AC753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6" name="Picture Placeholder 1">
            <a:extLst>
              <a:ext uri="{FF2B5EF4-FFF2-40B4-BE49-F238E27FC236}">
                <a16:creationId xmlns:a16="http://schemas.microsoft.com/office/drawing/2014/main" id="{AF8AD7BA-4473-DFB7-A434-E9853EB8FCB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Field 1">
            <a:extLst>
              <a:ext uri="{FF2B5EF4-FFF2-40B4-BE49-F238E27FC236}">
                <a16:creationId xmlns:a16="http://schemas.microsoft.com/office/drawing/2014/main" id="{C9B3F52B-F802-2191-FC65-03CF3C50218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56B95CEB-93E1-5C2A-BC8D-F52B3530741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 Field 1">
            <a:extLst>
              <a:ext uri="{FF2B5EF4-FFF2-40B4-BE49-F238E27FC236}">
                <a16:creationId xmlns:a16="http://schemas.microsoft.com/office/drawing/2014/main" id="{1C83DCAA-B39B-3D56-7320-A4E214A4B6A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97B4F-D151-942F-D739-F8A38ED03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09666A9-76AC-B246-A286-A38FB9699650}" type="datetime1">
              <a:rPr lang="en-IN" smtClean="0"/>
              <a:t>22/10/25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00D6551-1BBB-A195-9324-ED971D54D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1BD8005-242A-63B2-545D-EA842BAD6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99860"/>
      </p:ext>
    </p:extLst>
  </p:cSld>
  <p:clrMapOvr>
    <a:masterClrMapping/>
  </p:clrMapOvr>
  <p:transition spd="med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C3A13E-3D98-2656-DD00-80F872E7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45" y="289847"/>
            <a:ext cx="1434009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6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301D8-F534-119F-4D30-81CCE5BE0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5"/>
            <a:ext cx="2860015" cy="13906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D2F866-D65A-9130-8068-32F4BF925CF5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2112"/>
      </p:ext>
    </p:extLst>
  </p:cSld>
  <p:clrMapOvr>
    <a:masterClrMapping/>
  </p:clrMapOvr>
  <p:transition spd="med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49FC5F-7E0F-72F0-5BDA-AEB277BD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6"/>
            <a:ext cx="2860015" cy="13906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2EC13E-23E4-3DA9-9109-8CDA42381A30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97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C9E1-CD64-FA21-4F21-306A7616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1E617-6865-74B1-4743-79FB9C2D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7650" y="6265022"/>
            <a:ext cx="1536700" cy="365125"/>
          </a:xfrm>
          <a:prstGeom prst="rect">
            <a:avLst/>
          </a:prstGeom>
        </p:spPr>
        <p:txBody>
          <a:bodyPr/>
          <a:lstStyle/>
          <a:p>
            <a:fld id="{F53A4EE4-D389-0347-A1A5-3AE03D54444E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120F1-F9F7-356C-232C-F7A9A202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401" y="6265022"/>
            <a:ext cx="49302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681C9-FD89-D7E6-4C98-8303C850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0393" y="6265022"/>
            <a:ext cx="3697607" cy="365125"/>
          </a:xfrm>
          <a:prstGeom prst="rect">
            <a:avLst/>
          </a:prstGeom>
        </p:spPr>
        <p:txBody>
          <a:bodyPr/>
          <a:lstStyle/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495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D7E20F9-5C58-FEE6-BB2C-145423A1A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2676DC0-512E-E845-B704-68CCE93BA95E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8ED59CB-A177-6F59-A971-11B093A47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6EF0FC79-2C5D-6B9D-2613-41ADA376E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02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EEEC96-28CA-D595-FBED-5EEBDE36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3137A2E-0615-457B-86FF-CDC10690B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A6FC611-1F54-BD42-AA99-0A7D830B5926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C1237BB-C1EB-F76C-78E9-5E774BB42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7DB430C7-93CF-DEBD-CA30-5A192BE29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sp>
        <p:nvSpPr>
          <p:cNvPr id="17" name="Number">
            <a:extLst>
              <a:ext uri="{FF2B5EF4-FFF2-40B4-BE49-F238E27FC236}">
                <a16:creationId xmlns:a16="http://schemas.microsoft.com/office/drawing/2014/main" id="{1DF7D624-0DB1-0A8B-264E-3EB95F542D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18" name="Number">
            <a:extLst>
              <a:ext uri="{FF2B5EF4-FFF2-40B4-BE49-F238E27FC236}">
                <a16:creationId xmlns:a16="http://schemas.microsoft.com/office/drawing/2014/main" id="{7D3C9C2C-FD3D-E07A-4A01-87E1518312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19" name="Number">
            <a:extLst>
              <a:ext uri="{FF2B5EF4-FFF2-40B4-BE49-F238E27FC236}">
                <a16:creationId xmlns:a16="http://schemas.microsoft.com/office/drawing/2014/main" id="{870BB182-C2A8-6385-6C04-EEE1CF8532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0" name="Number">
            <a:extLst>
              <a:ext uri="{FF2B5EF4-FFF2-40B4-BE49-F238E27FC236}">
                <a16:creationId xmlns:a16="http://schemas.microsoft.com/office/drawing/2014/main" id="{D71A5440-FD48-6A6D-AB37-93D3374FE1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1" name="Number">
            <a:extLst>
              <a:ext uri="{FF2B5EF4-FFF2-40B4-BE49-F238E27FC236}">
                <a16:creationId xmlns:a16="http://schemas.microsoft.com/office/drawing/2014/main" id="{C2EE1D2C-C2D9-990E-778E-802FC5447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2" name="Text Field">
            <a:extLst>
              <a:ext uri="{FF2B5EF4-FFF2-40B4-BE49-F238E27FC236}">
                <a16:creationId xmlns:a16="http://schemas.microsoft.com/office/drawing/2014/main" id="{6D604E29-85B0-AA85-6406-7E6C1EF73DF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Field">
            <a:extLst>
              <a:ext uri="{FF2B5EF4-FFF2-40B4-BE49-F238E27FC236}">
                <a16:creationId xmlns:a16="http://schemas.microsoft.com/office/drawing/2014/main" id="{37F545AD-A272-7999-9EFA-435C46C1E851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Field">
            <a:extLst>
              <a:ext uri="{FF2B5EF4-FFF2-40B4-BE49-F238E27FC236}">
                <a16:creationId xmlns:a16="http://schemas.microsoft.com/office/drawing/2014/main" id="{89FA14DB-EE62-8720-A0DD-24CEE3E4A483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Field">
            <a:extLst>
              <a:ext uri="{FF2B5EF4-FFF2-40B4-BE49-F238E27FC236}">
                <a16:creationId xmlns:a16="http://schemas.microsoft.com/office/drawing/2014/main" id="{68ED18B5-F770-C990-E7E6-980AAE8AC22A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Field">
            <a:extLst>
              <a:ext uri="{FF2B5EF4-FFF2-40B4-BE49-F238E27FC236}">
                <a16:creationId xmlns:a16="http://schemas.microsoft.com/office/drawing/2014/main" id="{B1FF873D-8A75-E720-C9ED-A5D85D4A892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umber">
            <a:extLst>
              <a:ext uri="{FF2B5EF4-FFF2-40B4-BE49-F238E27FC236}">
                <a16:creationId xmlns:a16="http://schemas.microsoft.com/office/drawing/2014/main" id="{CFE33A69-D45C-38DF-4B8A-6FA275E436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9" name="Number">
            <a:extLst>
              <a:ext uri="{FF2B5EF4-FFF2-40B4-BE49-F238E27FC236}">
                <a16:creationId xmlns:a16="http://schemas.microsoft.com/office/drawing/2014/main" id="{8F78234D-9102-5A53-9110-07C2A88503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30" name="Number">
            <a:extLst>
              <a:ext uri="{FF2B5EF4-FFF2-40B4-BE49-F238E27FC236}">
                <a16:creationId xmlns:a16="http://schemas.microsoft.com/office/drawing/2014/main" id="{A1EB6A10-D11A-5D91-0835-AD5509405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31" name="Number">
            <a:extLst>
              <a:ext uri="{FF2B5EF4-FFF2-40B4-BE49-F238E27FC236}">
                <a16:creationId xmlns:a16="http://schemas.microsoft.com/office/drawing/2014/main" id="{727A6532-51B6-A7D6-81CE-9BE119CEE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32" name="Number">
            <a:extLst>
              <a:ext uri="{FF2B5EF4-FFF2-40B4-BE49-F238E27FC236}">
                <a16:creationId xmlns:a16="http://schemas.microsoft.com/office/drawing/2014/main" id="{1CC8B62E-9EC4-B69D-2805-55ECA7F84A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3" name="Text Field">
            <a:extLst>
              <a:ext uri="{FF2B5EF4-FFF2-40B4-BE49-F238E27FC236}">
                <a16:creationId xmlns:a16="http://schemas.microsoft.com/office/drawing/2014/main" id="{56D60E73-2B4C-E7C7-80DB-F3BE34876CD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7BBD9A69-46A4-5F64-35C8-8D8EB71D5F6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Field">
            <a:extLst>
              <a:ext uri="{FF2B5EF4-FFF2-40B4-BE49-F238E27FC236}">
                <a16:creationId xmlns:a16="http://schemas.microsoft.com/office/drawing/2014/main" id="{FC530A46-EC6B-3AE6-DA01-15665ABA8DF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Field">
            <a:extLst>
              <a:ext uri="{FF2B5EF4-FFF2-40B4-BE49-F238E27FC236}">
                <a16:creationId xmlns:a16="http://schemas.microsoft.com/office/drawing/2014/main" id="{99F7144B-1CCC-A852-4BB3-A5DCE33D02D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Field">
            <a:extLst>
              <a:ext uri="{FF2B5EF4-FFF2-40B4-BE49-F238E27FC236}">
                <a16:creationId xmlns:a16="http://schemas.microsoft.com/office/drawing/2014/main" id="{1D3F3FE3-C511-62B8-87A2-31A72A37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A363FA2-0C64-FC7E-8C0F-82572091F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6F2FF2-B36B-2243-88B9-0FEA0112CD11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5A1D0B2-D968-CA0A-BBCC-1CDB5FDB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DF45FD76-298C-EB29-6B6D-239CCF35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4379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711D5AF-6774-E5B3-03AB-98547EF90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16" name="Number">
            <a:extLst>
              <a:ext uri="{FF2B5EF4-FFF2-40B4-BE49-F238E27FC236}">
                <a16:creationId xmlns:a16="http://schemas.microsoft.com/office/drawing/2014/main" id="{7F5A376C-0653-2BE5-B86E-CFE509AF57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38" name="Number">
            <a:extLst>
              <a:ext uri="{FF2B5EF4-FFF2-40B4-BE49-F238E27FC236}">
                <a16:creationId xmlns:a16="http://schemas.microsoft.com/office/drawing/2014/main" id="{95346583-5A39-1C3E-55E5-B90C1A2A52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39" name="Number">
            <a:extLst>
              <a:ext uri="{FF2B5EF4-FFF2-40B4-BE49-F238E27FC236}">
                <a16:creationId xmlns:a16="http://schemas.microsoft.com/office/drawing/2014/main" id="{629C11EB-79DF-3F50-DEEA-4C4B31EF26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0" name="Number">
            <a:extLst>
              <a:ext uri="{FF2B5EF4-FFF2-40B4-BE49-F238E27FC236}">
                <a16:creationId xmlns:a16="http://schemas.microsoft.com/office/drawing/2014/main" id="{A1C89579-178F-A41A-E6B4-3E2578D4B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41" name="Number">
            <a:extLst>
              <a:ext uri="{FF2B5EF4-FFF2-40B4-BE49-F238E27FC236}">
                <a16:creationId xmlns:a16="http://schemas.microsoft.com/office/drawing/2014/main" id="{2A87AE77-2656-5747-7102-8D1A7A30B0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42" name="Text Field">
            <a:extLst>
              <a:ext uri="{FF2B5EF4-FFF2-40B4-BE49-F238E27FC236}">
                <a16:creationId xmlns:a16="http://schemas.microsoft.com/office/drawing/2014/main" id="{78B99312-69EF-B2EE-FB26-FCA15B553A6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Field">
            <a:extLst>
              <a:ext uri="{FF2B5EF4-FFF2-40B4-BE49-F238E27FC236}">
                <a16:creationId xmlns:a16="http://schemas.microsoft.com/office/drawing/2014/main" id="{76DFA092-646E-6C50-2512-8614D929BA14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Field">
            <a:extLst>
              <a:ext uri="{FF2B5EF4-FFF2-40B4-BE49-F238E27FC236}">
                <a16:creationId xmlns:a16="http://schemas.microsoft.com/office/drawing/2014/main" id="{8F9760D4-56FF-29AA-D998-B5CE6B950B7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Field">
            <a:extLst>
              <a:ext uri="{FF2B5EF4-FFF2-40B4-BE49-F238E27FC236}">
                <a16:creationId xmlns:a16="http://schemas.microsoft.com/office/drawing/2014/main" id="{002D07B3-487C-AA80-1634-04BF53ABE07E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Field">
            <a:extLst>
              <a:ext uri="{FF2B5EF4-FFF2-40B4-BE49-F238E27FC236}">
                <a16:creationId xmlns:a16="http://schemas.microsoft.com/office/drawing/2014/main" id="{BA5DC80F-4BCF-D2D0-4549-5CDAAAB5E7D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Number">
            <a:extLst>
              <a:ext uri="{FF2B5EF4-FFF2-40B4-BE49-F238E27FC236}">
                <a16:creationId xmlns:a16="http://schemas.microsoft.com/office/drawing/2014/main" id="{AF6A8DE6-E8B4-3FC8-CE3E-C75B39253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8" name="Number">
            <a:extLst>
              <a:ext uri="{FF2B5EF4-FFF2-40B4-BE49-F238E27FC236}">
                <a16:creationId xmlns:a16="http://schemas.microsoft.com/office/drawing/2014/main" id="{3EF4DC76-8D0E-D3E0-9510-09A30D5C8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49" name="Number">
            <a:extLst>
              <a:ext uri="{FF2B5EF4-FFF2-40B4-BE49-F238E27FC236}">
                <a16:creationId xmlns:a16="http://schemas.microsoft.com/office/drawing/2014/main" id="{26F5ABAE-F853-2F4D-9283-FDCD7E588D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50" name="Number">
            <a:extLst>
              <a:ext uri="{FF2B5EF4-FFF2-40B4-BE49-F238E27FC236}">
                <a16:creationId xmlns:a16="http://schemas.microsoft.com/office/drawing/2014/main" id="{C5B72123-D622-BFE2-BA7A-5F786FABB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51" name="Number">
            <a:extLst>
              <a:ext uri="{FF2B5EF4-FFF2-40B4-BE49-F238E27FC236}">
                <a16:creationId xmlns:a16="http://schemas.microsoft.com/office/drawing/2014/main" id="{80ADA728-901F-8123-7DB8-B9EE46B90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2" name="Text Field">
            <a:extLst>
              <a:ext uri="{FF2B5EF4-FFF2-40B4-BE49-F238E27FC236}">
                <a16:creationId xmlns:a16="http://schemas.microsoft.com/office/drawing/2014/main" id="{66F5B3B9-2490-BA45-4CE9-B0826C2A939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Field">
            <a:extLst>
              <a:ext uri="{FF2B5EF4-FFF2-40B4-BE49-F238E27FC236}">
                <a16:creationId xmlns:a16="http://schemas.microsoft.com/office/drawing/2014/main" id="{DA20DC8E-2884-D63A-686D-90F4C9A3D11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4" name="Text Field">
            <a:extLst>
              <a:ext uri="{FF2B5EF4-FFF2-40B4-BE49-F238E27FC236}">
                <a16:creationId xmlns:a16="http://schemas.microsoft.com/office/drawing/2014/main" id="{0A669F45-A30D-0525-7003-FAD856CEE90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Field">
            <a:extLst>
              <a:ext uri="{FF2B5EF4-FFF2-40B4-BE49-F238E27FC236}">
                <a16:creationId xmlns:a16="http://schemas.microsoft.com/office/drawing/2014/main" id="{CDCEB97F-CD5D-C9EB-3E37-236D3105022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Field">
            <a:extLst>
              <a:ext uri="{FF2B5EF4-FFF2-40B4-BE49-F238E27FC236}">
                <a16:creationId xmlns:a16="http://schemas.microsoft.com/office/drawing/2014/main" id="{20275A8C-BC18-3576-A038-5C76BB7D2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17CE494-FB26-7392-73E2-721ED85D1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14B39F0-5715-FD47-A4EF-E41FEF8ED35A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4A3A1BA-A4CD-D6A0-C9AB-6B07B3275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B507CD3-05E9-E883-A976-0423603E6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3522DB2-A6D7-806C-75D8-49B70E0B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CE4E0D7-8366-E6DB-A9B2-45A9B7696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1CFADCB-D60C-2B4B-9EB7-C1BEFB4D930D}" type="datetime1">
              <a:rPr lang="en-IN" smtClean="0"/>
              <a:t>22/10/25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C033D-16D3-AEE7-A7EB-BB147F190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00C7632-7D52-A450-C88E-15F4CE4F2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1890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96098-D156-112D-6D4C-EDCECC71ED03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91515-1E09-0B63-2CB4-AAEB9F78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2" y="136525"/>
            <a:ext cx="11609196" cy="676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IN" dirty="0"/>
              <a:t>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633F9-71D2-473B-72FA-EAA0A9814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02" y="996948"/>
            <a:ext cx="11609196" cy="517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006F89-FF2E-F732-10D7-460CAAAFC6EE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07BFD7-9654-5EEE-F317-3A00CDD5ED22}"/>
              </a:ext>
            </a:extLst>
          </p:cNvPr>
          <p:cNvCxnSpPr/>
          <p:nvPr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B97F7C2-60BD-763D-4155-665301720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B5C71E-6E57-D842-B052-2210E7AB9018}" type="datetime1">
              <a:rPr lang="en-IN" smtClean="0"/>
              <a:t>22/10/25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B09FF78-63D5-BF06-B8C1-E034B714E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0AB6323A-24B0-309B-D530-EA5BABD7C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1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transition spd="med">
    <p:pull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5B973-1022-8AC7-FE11-FC362A810E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Empowering banks to deliver streamlined, intelligent and scalable experiences, activating business account activation whilst ensuring robust verification and regulatory adherence.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B3EBD-9F3C-B93A-9178-A417C9B509B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Appzillon Business Onboarding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12064-B9DB-D9FD-9EF3-54ED3ADAA5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9346" y="3350664"/>
            <a:ext cx="5756787" cy="859449"/>
          </a:xfrm>
        </p:spPr>
        <p:txBody>
          <a:bodyPr/>
          <a:lstStyle/>
          <a:p>
            <a:r>
              <a:rPr lang="en-IN" dirty="0"/>
              <a:t>Traditional business onboarding hinders growth with cumbersome compliance.</a:t>
            </a:r>
          </a:p>
          <a:p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685A70-5A1B-ACD2-20E4-BE45708E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Accelerating Onboarding for Efficient Business Growth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B83368-92CD-793A-0931-97BFB4EEF8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553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951095"/>
      </p:ext>
    </p:extLst>
  </p:cSld>
  <p:clrMapOvr>
    <a:masterClrMapping/>
  </p:clrMapOvr>
  <p:transition spd="med">
    <p:pull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C840-D5F2-51C4-26AC-F830E321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/>
              <a:t>Business Onboarding Challenges Today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6A457A-A8CB-DE30-CA99-B1F2B9093027}"/>
              </a:ext>
            </a:extLst>
          </p:cNvPr>
          <p:cNvSpPr txBox="1"/>
          <p:nvPr/>
        </p:nvSpPr>
        <p:spPr>
          <a:xfrm>
            <a:off x="16029709" y="554182"/>
            <a:ext cx="184731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endParaRPr dirty="0" lang="en-US"/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D45C6323-38EA-909F-07B2-050FB1FB2D65}"/>
              </a:ext>
            </a:extLst>
          </p:cNvPr>
          <p:cNvSpPr>
            <a:spLocks noGrp="1"/>
          </p:cNvSpPr>
          <p:nvPr>
            <p:ph idx="2" sz="half" type="dt"/>
          </p:nvPr>
        </p:nvSpPr>
        <p:spPr/>
        <p:txBody>
          <a:bodyPr/>
          <a:lstStyle/>
          <a:p>
            <a:fld id="{1DF61A3B-A845-E141-8D3C-591B1F9BEFD5}" type="datetime1">
              <a:rPr lang="en-IN" smtClean="0"/>
              <a:t>22/10/25</a:t>
            </a:fld>
            <a:endParaRPr lang="en-US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EF802235-8DF9-B9B6-ADB0-D24C95AC7D02}"/>
              </a:ext>
            </a:extLst>
          </p:cNvPr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dirty="0" lang="en-US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7895D5C5-9E7E-F445-37FA-5A8209F9E4A6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2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364143-F9C6-3CE6-ADED-0B61D72DF4FD}"/>
              </a:ext>
            </a:extLst>
          </p:cNvPr>
          <p:cNvGrpSpPr/>
          <p:nvPr/>
        </p:nvGrpSpPr>
        <p:grpSpPr>
          <a:xfrm>
            <a:off x="520002" y="1257405"/>
            <a:ext cx="6281738" cy="4556644"/>
            <a:chOff x="520002" y="1359003"/>
            <a:chExt cx="6281738" cy="455664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6AB3EB-CD7C-4AF7-2488-19EB2174DB21}"/>
                </a:ext>
              </a:extLst>
            </p:cNvPr>
            <p:cNvGrpSpPr/>
            <p:nvPr/>
          </p:nvGrpSpPr>
          <p:grpSpPr>
            <a:xfrm>
              <a:off x="520002" y="1359003"/>
              <a:ext cx="6281738" cy="3364621"/>
              <a:chOff x="6209601" y="1655045"/>
              <a:chExt cx="5906199" cy="3364621"/>
            </a:xfrm>
          </p:grpSpPr>
          <p:sp>
            <p:nvSpPr>
              <p:cNvPr id="6" name="Text Placeholder 7">
                <a:extLst>
                  <a:ext uri="{FF2B5EF4-FFF2-40B4-BE49-F238E27FC236}">
                    <a16:creationId xmlns:a16="http://schemas.microsoft.com/office/drawing/2014/main" id="{8C53A3ED-4C73-47B2-20BF-594C5585B5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11317" y="2121040"/>
                <a:ext cx="5302883" cy="395562"/>
              </a:xfrm>
              <a:prstGeom prst="rect">
                <a:avLst/>
              </a:prstGeom>
            </p:spPr>
            <p:txBody>
              <a:bodyPr/>
              <a:lstStyle>
                <a:lvl1pPr algn="l" defTabSz="914400" eaLnBrk="1" hangingPunct="1" indent="-228600" latinLnBrk="0" marL="228600" rtl="0"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kern="1200"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28600" latinLnBrk="0" marL="685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marL="0">
                  <a:lnSpc>
                    <a:spcPct val="100000"/>
                  </a:lnSpc>
                  <a:buNone/>
                </a:pPr>
                <a:endParaRPr dirty="0" lang="en-US" sz="160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" name="Text Placeholder 1">
                <a:extLst>
                  <a:ext uri="{FF2B5EF4-FFF2-40B4-BE49-F238E27FC236}">
                    <a16:creationId xmlns:a16="http://schemas.microsoft.com/office/drawing/2014/main" id="{AC943051-3BC4-50FD-0150-2E21FAC8C8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5917" y="1655045"/>
                <a:ext cx="3816983" cy="395562"/>
              </a:xfrm>
              <a:prstGeom prst="rect">
                <a:avLst/>
              </a:prstGeom>
            </p:spPr>
            <p:txBody>
              <a:bodyPr/>
              <a:lstStyle>
                <a:lvl1pPr algn="l" defTabSz="914400" eaLnBrk="1" hangingPunct="1" indent="-228600" latinLnBrk="0" marL="228600" rtl="0"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kern="1200"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28600" latinLnBrk="0" marL="685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marL="0">
                  <a:buNone/>
                </a:pPr>
                <a:r>
                  <a:rPr dirty="0" lang="en-US" sz="2000"/>
                  <a:t>Complex Processes</a:t>
                </a:r>
              </a:p>
            </p:txBody>
          </p:sp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A946AABE-E307-EFCE-59FF-2500A2FA58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9601" y="2894933"/>
                <a:ext cx="439953" cy="395562"/>
              </a:xfrm>
              <a:prstGeom prst="rect">
                <a:avLst/>
              </a:prstGeom>
            </p:spPr>
            <p:txBody>
              <a:bodyPr bIns="45720" lIns="0" rIns="0" rtlCol="0" tIns="45720" vert="horz" wrap="none">
                <a:noAutofit/>
              </a:bodyPr>
              <a:lstStyle>
                <a:lvl1pPr algn="ctr" defTabSz="914400" eaLnBrk="1" hangingPunct="1" indent="0" latinLnBrk="0" marL="0" rtl="0"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None/>
                  <a:defRPr kern="1200" sz="20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algn="l" defTabSz="914400" eaLnBrk="1" hangingPunct="1" indent="-228600" latinLnBrk="0" marL="685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dirty="0" lang="en-US" sz="2400"/>
                  <a:t>02</a:t>
                </a:r>
              </a:p>
            </p:txBody>
          </p:sp>
          <p:sp>
            <p:nvSpPr>
              <p:cNvPr id="9" name="Text Placeholder 7">
                <a:extLst>
                  <a:ext uri="{FF2B5EF4-FFF2-40B4-BE49-F238E27FC236}">
                    <a16:creationId xmlns:a16="http://schemas.microsoft.com/office/drawing/2014/main" id="{E172454D-9E87-AB4E-911C-2A62514CB4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2917" y="3335853"/>
                <a:ext cx="5302883" cy="395562"/>
              </a:xfrm>
              <a:prstGeom prst="rect">
                <a:avLst/>
              </a:prstGeom>
            </p:spPr>
            <p:txBody>
              <a:bodyPr bIns="45720" lIns="0" rIns="0" rtlCol="0" tIns="45720" vert="horz" wrap="none">
                <a:noAutofit/>
              </a:bodyPr>
              <a:lstStyle>
                <a:lvl1pPr algn="l" defTabSz="914400" eaLnBrk="1" hangingPunct="1" indent="0" latinLnBrk="0" marL="0" rtl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charset="0" panose="020B0604020202020204" pitchFamily="34" typeface="Arial"/>
                  <a:buNone/>
                  <a:tabLst/>
                  <a:defRPr b="0" i="0" kern="1200" sz="2400">
                    <a:solidFill>
                      <a:schemeClr val="tx1"/>
                    </a:solidFill>
                    <a:latin typeface="+mn-lt"/>
                    <a:ea charset="0" panose="020B0503020204020204" pitchFamily="34" typeface="Oracle Sans"/>
                    <a:cs charset="0" panose="020B0503020204020204" pitchFamily="34" typeface="Oracle Sans"/>
                  </a:defRPr>
                </a:lvl1pPr>
                <a:lvl2pPr algn="l" defTabSz="914400" eaLnBrk="1" hangingPunct="1" indent="0" latinLnBrk="0" marL="457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b="0" i="0" kern="1200" sz="20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0" latinLnBrk="0" marL="914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b="0" i="0" kern="1200" sz="20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0" latinLnBrk="0" marL="1371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b="0" i="0" kern="1200" sz="20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0" latinLnBrk="0" marL="1828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b="0" i="0" kern="1200" sz="20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0" latinLnBrk="0" marL="2286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6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0" latinLnBrk="0" marL="2743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6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0" latinLnBrk="0" marL="3200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6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0" latinLnBrk="0" marL="3657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6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 lang="en-US" sz="160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" name="Text Placeholder 1">
                <a:extLst>
                  <a:ext uri="{FF2B5EF4-FFF2-40B4-BE49-F238E27FC236}">
                    <a16:creationId xmlns:a16="http://schemas.microsoft.com/office/drawing/2014/main" id="{EBC21BEF-F326-F0BB-E16D-5CABDB2808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2917" y="2849883"/>
                <a:ext cx="3816983" cy="395562"/>
              </a:xfrm>
              <a:prstGeom prst="rect">
                <a:avLst/>
              </a:prstGeom>
            </p:spPr>
            <p:txBody>
              <a:bodyPr bIns="45720" lIns="0" rIns="0" rtlCol="0" tIns="45720" vert="horz" wrap="none">
                <a:noAutofit/>
              </a:bodyPr>
              <a:lstStyle>
                <a:lvl1pPr algn="l" defTabSz="914400" eaLnBrk="1" hangingPunct="1" indent="0" latinLnBrk="0" marL="0" rtl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charset="0" panose="020B0604020202020204" pitchFamily="34" typeface="Arial"/>
                  <a:buNone/>
                  <a:tabLst/>
                  <a:defRPr b="0" i="0" kern="1200" sz="2400">
                    <a:solidFill>
                      <a:schemeClr val="tx1"/>
                    </a:solidFill>
                    <a:latin typeface="+mn-lt"/>
                    <a:ea charset="0" panose="020B0503020204020204" pitchFamily="34" typeface="Oracle Sans"/>
                    <a:cs charset="0" panose="020B0503020204020204" pitchFamily="34" typeface="Oracle Sans"/>
                  </a:defRPr>
                </a:lvl1pPr>
                <a:lvl2pPr algn="l" defTabSz="914400" eaLnBrk="1" hangingPunct="1" indent="0" latinLnBrk="0" marL="457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b="0" i="0" kern="1200" sz="20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0" latinLnBrk="0" marL="914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b="0" i="0" kern="1200" sz="20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0" latinLnBrk="0" marL="1371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b="0" i="0" kern="1200" sz="20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0" latinLnBrk="0" marL="1828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b="0" i="0" kern="1200" sz="20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0" latinLnBrk="0" marL="2286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6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0" latinLnBrk="0" marL="2743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6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0" latinLnBrk="0" marL="3200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6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0" latinLnBrk="0" marL="3657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6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dirty="0" lang="en-US" sz="2000"/>
                  <a:t>Siloed Systems</a:t>
                </a:r>
              </a:p>
            </p:txBody>
          </p:sp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EB6BD1E8-6C5E-EA87-8DAF-4DDB6C01B6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9601" y="4119748"/>
                <a:ext cx="439953" cy="395562"/>
              </a:xfrm>
              <a:prstGeom prst="rect">
                <a:avLst/>
              </a:prstGeom>
            </p:spPr>
            <p:txBody>
              <a:bodyPr bIns="45720" lIns="0" rIns="0" rtlCol="0" tIns="45720" vert="horz" wrap="none">
                <a:noAutofit/>
              </a:bodyPr>
              <a:lstStyle>
                <a:lvl1pPr algn="ctr" defTabSz="914400" eaLnBrk="1" hangingPunct="1" indent="0" latinLnBrk="0" marL="0" rtl="0"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None/>
                  <a:defRPr kern="1200" sz="20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algn="l" defTabSz="914400" eaLnBrk="1" hangingPunct="1" indent="-228600" latinLnBrk="0" marL="685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dirty="0" lang="en-US" sz="2400"/>
                  <a:t>03</a:t>
                </a:r>
              </a:p>
            </p:txBody>
          </p:sp>
          <p:sp>
            <p:nvSpPr>
              <p:cNvPr id="12" name="Text Placeholder 7">
                <a:extLst>
                  <a:ext uri="{FF2B5EF4-FFF2-40B4-BE49-F238E27FC236}">
                    <a16:creationId xmlns:a16="http://schemas.microsoft.com/office/drawing/2014/main" id="{547AF7F2-1E7F-0FFB-0883-60B4071C07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2917" y="4521357"/>
                <a:ext cx="5302883" cy="395562"/>
              </a:xfrm>
              <a:prstGeom prst="rect">
                <a:avLst/>
              </a:prstGeom>
            </p:spPr>
            <p:txBody>
              <a:bodyPr bIns="45720" lIns="0" rIns="0" rtlCol="0" tIns="45720" vert="horz" wrap="none">
                <a:noAutofit/>
              </a:bodyPr>
              <a:lstStyle>
                <a:lvl1pPr algn="l" defTabSz="914400" eaLnBrk="1" hangingPunct="1" indent="0" latinLnBrk="0" marL="0" rtl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charset="0" panose="020B0604020202020204" pitchFamily="34" typeface="Arial"/>
                  <a:buNone/>
                  <a:tabLst/>
                  <a:defRPr b="0" i="0" kern="1200" sz="2400">
                    <a:solidFill>
                      <a:schemeClr val="tx1"/>
                    </a:solidFill>
                    <a:latin typeface="+mn-lt"/>
                    <a:ea charset="0" panose="020B0503020204020204" pitchFamily="34" typeface="Oracle Sans"/>
                    <a:cs charset="0" panose="020B0503020204020204" pitchFamily="34" typeface="Oracle Sans"/>
                  </a:defRPr>
                </a:lvl1pPr>
                <a:lvl2pPr algn="l" defTabSz="914400" eaLnBrk="1" hangingPunct="1" indent="0" latinLnBrk="0" marL="457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b="0" i="0" kern="1200" sz="20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0" latinLnBrk="0" marL="914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b="0" i="0" kern="1200" sz="20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0" latinLnBrk="0" marL="1371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b="0" i="0" kern="1200" sz="20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0" latinLnBrk="0" marL="1828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b="0" i="0" kern="1200" sz="20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0" latinLnBrk="0" marL="2286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6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0" latinLnBrk="0" marL="2743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6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0" latinLnBrk="0" marL="3200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6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0" latinLnBrk="0" marL="3657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6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 lang="en-US" sz="160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3" name="Text Placeholder 1">
                <a:extLst>
                  <a:ext uri="{FF2B5EF4-FFF2-40B4-BE49-F238E27FC236}">
                    <a16:creationId xmlns:a16="http://schemas.microsoft.com/office/drawing/2014/main" id="{5766C7C5-F2F9-18F5-5230-5C34FA7EE2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2917" y="4087398"/>
                <a:ext cx="3816983" cy="395562"/>
              </a:xfrm>
              <a:prstGeom prst="rect">
                <a:avLst/>
              </a:prstGeom>
            </p:spPr>
            <p:txBody>
              <a:bodyPr bIns="45720" lIns="0" rIns="0" rtlCol="0" tIns="45720" vert="horz" wrap="none">
                <a:noAutofit/>
              </a:bodyPr>
              <a:lstStyle>
                <a:lvl1pPr algn="l" defTabSz="914400" eaLnBrk="1" hangingPunct="1" indent="0" latinLnBrk="0" marL="0" rtl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charset="0" panose="020B0604020202020204" pitchFamily="34" typeface="Arial"/>
                  <a:buNone/>
                  <a:tabLst/>
                  <a:defRPr b="0" i="0" kern="1200" sz="2400">
                    <a:solidFill>
                      <a:schemeClr val="tx1"/>
                    </a:solidFill>
                    <a:latin typeface="+mn-lt"/>
                    <a:ea charset="0" panose="020B0503020204020204" pitchFamily="34" typeface="Oracle Sans"/>
                    <a:cs charset="0" panose="020B0503020204020204" pitchFamily="34" typeface="Oracle Sans"/>
                  </a:defRPr>
                </a:lvl1pPr>
                <a:lvl2pPr algn="l" defTabSz="914400" eaLnBrk="1" hangingPunct="1" indent="0" latinLnBrk="0" marL="457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b="0" i="0" kern="1200" sz="20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0" latinLnBrk="0" marL="914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b="0" i="0" kern="1200" sz="20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0" latinLnBrk="0" marL="1371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b="0" i="0" kern="1200" sz="20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0" latinLnBrk="0" marL="1828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b="0" i="0" kern="1200" sz="20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0" latinLnBrk="0" marL="2286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6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0" latinLnBrk="0" marL="2743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6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0" latinLnBrk="0" marL="3200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6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0" latinLnBrk="0" marL="3657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6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dirty="0" lang="en-US" sz="2000"/>
                  <a:t>Regulatory Complexity</a:t>
                </a:r>
              </a:p>
            </p:txBody>
          </p:sp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DC6810E6-960B-917E-EBCB-6EA47AA7AA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9601" y="1682991"/>
                <a:ext cx="439953" cy="395562"/>
              </a:xfrm>
              <a:prstGeom prst="rect">
                <a:avLst/>
              </a:prstGeom>
            </p:spPr>
            <p:txBody>
              <a:bodyPr bIns="45720" lIns="0" rIns="0" rtlCol="0" tIns="45720" vert="horz" wrap="none">
                <a:noAutofit/>
              </a:bodyPr>
              <a:lstStyle>
                <a:lvl1pPr algn="ctr" defTabSz="914400" eaLnBrk="1" hangingPunct="1" indent="0" latinLnBrk="0" marL="0" rtl="0"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None/>
                  <a:defRPr kern="1200" sz="20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algn="l" defTabSz="914400" eaLnBrk="1" hangingPunct="1" indent="-228600" latinLnBrk="0" marL="685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dirty="0" lang="en-US" sz="2400"/>
                  <a:t>01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B46122-BCDD-627E-DC1A-D205621CDFE1}"/>
                  </a:ext>
                </a:extLst>
              </p:cNvPr>
              <p:cNvSpPr txBox="1"/>
              <p:nvPr/>
            </p:nvSpPr>
            <p:spPr>
              <a:xfrm>
                <a:off x="6724018" y="4434891"/>
                <a:ext cx="4743384" cy="584775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dirty="0" lang="en-US" sz="160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Evolving KYC, AML and corporate compliance requirements increase workloads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DF65C1-DCD4-75CF-D845-2C51EE2A40B4}"/>
                  </a:ext>
                </a:extLst>
              </p:cNvPr>
              <p:cNvSpPr txBox="1"/>
              <p:nvPr/>
            </p:nvSpPr>
            <p:spPr>
              <a:xfrm>
                <a:off x="6751507" y="3194032"/>
                <a:ext cx="4743384" cy="584775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dirty="0" lang="en-US" sz="160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Disjointed platforms across digital and physical channels duce operational efficiency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8AC1B2-14D6-B22A-1CFA-FBCE55FBF0C2}"/>
                  </a:ext>
                </a:extLst>
              </p:cNvPr>
              <p:cNvSpPr txBox="1"/>
              <p:nvPr/>
            </p:nvSpPr>
            <p:spPr>
              <a:xfrm>
                <a:off x="6685918" y="1968985"/>
                <a:ext cx="4743384" cy="584775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dirty="0" lang="en-US" sz="160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Muli-step verifications and paperwork creates delays in account setup</a:t>
                </a:r>
              </a:p>
            </p:txBody>
          </p:sp>
        </p:grpSp>
        <p:sp>
          <p:nvSpPr>
            <p:cNvPr id="3" name="Text Placeholder 2">
              <a:extLst>
                <a:ext uri="{FF2B5EF4-FFF2-40B4-BE49-F238E27FC236}">
                  <a16:creationId xmlns:a16="http://schemas.microsoft.com/office/drawing/2014/main" id="{64DAFD34-4C37-4DC7-FCE2-ED9772D21580}"/>
                </a:ext>
              </a:extLst>
            </p:cNvPr>
            <p:cNvSpPr txBox="1">
              <a:spLocks/>
            </p:cNvSpPr>
            <p:nvPr/>
          </p:nvSpPr>
          <p:spPr>
            <a:xfrm>
              <a:off x="520002" y="5015729"/>
              <a:ext cx="467927" cy="395562"/>
            </a:xfrm>
            <a:prstGeom prst="rect">
              <a:avLst/>
            </a:prstGeom>
          </p:spPr>
          <p:txBody>
            <a:bodyPr bIns="45720" lIns="0" rIns="0" rtlCol="0" tIns="45720" vert="horz" wrap="none">
              <a:noAutofit/>
            </a:bodyPr>
            <a:lstStyle>
              <a:lvl1pPr algn="ctr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kern="1200" sz="20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dirty="0" lang="en-US" sz="2400"/>
                <a:t>04</a:t>
              </a:r>
            </a:p>
          </p:txBody>
        </p:sp>
        <p:sp>
          <p:nvSpPr>
            <p:cNvPr id="4" name="Text Placeholder 1">
              <a:extLst>
                <a:ext uri="{FF2B5EF4-FFF2-40B4-BE49-F238E27FC236}">
                  <a16:creationId xmlns:a16="http://schemas.microsoft.com/office/drawing/2014/main" id="{440A26B0-BFB2-6CD4-398B-8B85027818A1}"/>
                </a:ext>
              </a:extLst>
            </p:cNvPr>
            <p:cNvSpPr txBox="1">
              <a:spLocks/>
            </p:cNvSpPr>
            <p:nvPr/>
          </p:nvSpPr>
          <p:spPr>
            <a:xfrm>
              <a:off x="1161679" y="4983379"/>
              <a:ext cx="4059681" cy="395562"/>
            </a:xfrm>
            <a:prstGeom prst="rect">
              <a:avLst/>
            </a:prstGeom>
          </p:spPr>
          <p:txBody>
            <a:bodyPr bIns="45720" lIns="0" rIns="0" rtlCol="0" tIns="45720" vert="horz" wrap="none">
              <a:noAutofit/>
            </a:bodyPr>
            <a:lstStyle>
              <a:lvl1pPr algn="l" defTabSz="914400" eaLnBrk="1" hangingPunct="1" indent="0" latinLnBrk="0" marL="0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charset="0" panose="020B0604020202020204" pitchFamily="34" typeface="Arial"/>
                <a:buNone/>
                <a:tabLst/>
                <a:defRPr b="0" i="0" kern="1200" sz="2400">
                  <a:solidFill>
                    <a:schemeClr val="tx1"/>
                  </a:solidFill>
                  <a:latin typeface="+mn-lt"/>
                  <a:ea charset="0" panose="020B0503020204020204" pitchFamily="34" typeface="Oracle Sans"/>
                  <a:cs charset="0" panose="020B0503020204020204" pitchFamily="34" typeface="Oracle Sans"/>
                </a:defRPr>
              </a:lvl1pPr>
              <a:lvl2pPr algn="l" defTabSz="914400" eaLnBrk="1" hangingPunct="1" indent="0" latinLnBrk="0" marL="457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0" latinLnBrk="0" marL="2286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0" latinLnBrk="0" marL="2743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0" latinLnBrk="0" marL="3200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0" latinLnBrk="0" marL="3657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dirty="0" lang="en-US" sz="2000"/>
                <a:t>Lack of Scalability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7D50-67A6-95E0-5705-6EEF365CA507}"/>
                </a:ext>
              </a:extLst>
            </p:cNvPr>
            <p:cNvSpPr txBox="1"/>
            <p:nvPr/>
          </p:nvSpPr>
          <p:spPr>
            <a:xfrm>
              <a:off x="1067127" y="5330872"/>
              <a:ext cx="5044987" cy="5847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dirty="0" lang="en-US" sz="160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Standardized approaches fail to accommodate diverse business needs, leading to dissatisfaction</a:t>
              </a:r>
            </a:p>
          </p:txBody>
        </p:sp>
      </p:grp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8F20E729-F3CC-E143-D61E-51440A274BDC}"/>
              </a:ext>
            </a:extLst>
          </p:cNvPr>
          <p:cNvSpPr txBox="1">
            <a:spLocks/>
          </p:cNvSpPr>
          <p:nvPr/>
        </p:nvSpPr>
        <p:spPr>
          <a:xfrm>
            <a:off x="6872755" y="2270743"/>
            <a:ext cx="3978765" cy="2090753"/>
          </a:xfrm>
          <a:prstGeom prst="rect">
            <a:avLst/>
          </a:prstGeom>
        </p:spPr>
        <p:txBody>
          <a:bodyPr anchor="b" anchorCtr="0" bIns="45720" lIns="91440" rIns="91440" rtlCol="0" tIns="45720" vert="horz">
            <a:normAutofit lnSpcReduction="10000"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1" kern="1200" sz="80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IN"/>
              <a:t>$</a:t>
            </a:r>
            <a:r>
              <a:rPr dirty="0" lang="en-US"/>
              <a:t>15.6 Billion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B9123ED-9F83-EFEA-7E03-B561F85337A2}"/>
              </a:ext>
            </a:extLst>
          </p:cNvPr>
          <p:cNvSpPr txBox="1">
            <a:spLocks/>
          </p:cNvSpPr>
          <p:nvPr/>
        </p:nvSpPr>
        <p:spPr>
          <a:xfrm>
            <a:off x="6970642" y="4317844"/>
            <a:ext cx="3978765" cy="1615111"/>
          </a:xfrm>
          <a:prstGeom prst="rect">
            <a:avLst/>
          </a:prstGeom>
          <a:noFill/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dirty="0" lang="en-US"/>
              <a:t>Digital onboarding market opportunity remains untapped</a:t>
            </a:r>
          </a:p>
          <a:p>
            <a:endParaRPr dirty="0" lang="en-US"/>
          </a:p>
          <a:p>
            <a:r>
              <a:rPr dirty="0" lang="en-US" sz="1400"/>
              <a:t>(Source: Global Banking Insights, 2023)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2B3C94-92A4-11B2-F8E0-1BEB845AC220}"/>
              </a:ext>
            </a:extLst>
          </p:cNvPr>
          <p:cNvGrpSpPr/>
          <p:nvPr/>
        </p:nvGrpSpPr>
        <p:grpSpPr>
          <a:xfrm>
            <a:off x="9586543" y="474556"/>
            <a:ext cx="3474982" cy="3226167"/>
            <a:chOff x="8958432" y="-328746"/>
            <a:chExt cx="3822480" cy="390366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7CDDC01-D589-78E7-486D-596A08993AE3}"/>
                </a:ext>
              </a:extLst>
            </p:cNvPr>
            <p:cNvSpPr/>
            <p:nvPr/>
          </p:nvSpPr>
          <p:spPr>
            <a:xfrm>
              <a:off x="9066494" y="-328746"/>
              <a:ext cx="3714418" cy="3714418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pic>
          <p:nvPicPr>
            <p:cNvPr descr="Stacks of money with dollar signs&#10;&#10;AI-generated content may be incorrect." id="25" name="Picture 24">
              <a:extLst>
                <a:ext uri="{FF2B5EF4-FFF2-40B4-BE49-F238E27FC236}">
                  <a16:creationId xmlns:a16="http://schemas.microsoft.com/office/drawing/2014/main" id="{9407892E-FC8A-F259-013A-022CB94FA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FF8C00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b="89915" l="8180" r="94990" t="3125">
                          <a14:foregroundMark x1="14928" x2="23517" y1="50000" y2="64347"/>
                          <a14:foregroundMark x1="76176" x2="82515" y1="45170" y2="59091"/>
                          <a14:foregroundMark x1="82515" x2="82618" y1="59091" y2="75994"/>
                          <a14:foregroundMark x1="82618" x2="82720" y1="75994" y2="73722"/>
                          <a14:foregroundMark x1="59509" x2="71575" y1="10938" y2="8949"/>
                          <a14:foregroundMark x1="71575" x2="78119" y1="8949" y2="14205"/>
                          <a14:foregroundMark x1="75358" x2="75358" y1="9943" y2="9943"/>
                          <a14:foregroundMark x1="76278" x2="76278" y1="10795" y2="10795"/>
                          <a14:foregroundMark x1="80164" x2="76789" y1="14205" y2="11080"/>
                          <a14:foregroundMark x1="84560" x2="78732" y1="18324" y2="13920"/>
                          <a14:foregroundMark x1="58589" x2="70348" y1="9659" y2="5966"/>
                          <a14:foregroundMark x1="70348" x2="70859" y1="5966" y2="8097"/>
                          <a14:foregroundMark x1="67382" x2="67382" y1="3409" y2="3409"/>
                          <a14:foregroundMark x1="66564" x2="66564" y1="3409" y2="3409"/>
                          <a14:foregroundMark x1="38241" x2="38241" y1="8807" y2="8807"/>
                          <a14:foregroundMark x1="14213" x2="10532" y1="71875" y2="56250"/>
                          <a14:foregroundMark x1="10532" x2="16360" y1="56250" y2="45455"/>
                          <a14:foregroundMark x1="18200" x2="18200" y1="44886" y2="44886"/>
                          <a14:foregroundMark x1="16155" x2="16155" y1="43892" y2="43892"/>
                          <a14:foregroundMark x1="15031" x2="8282" y1="45597" y2="51420"/>
                          <a14:foregroundMark x1="29857" x2="32311" y1="32244" y2="30682"/>
                          <a14:foregroundMark x1="81902" x2="81902" y1="16051" y2="16051"/>
                          <a14:foregroundMark x1="81697" x2="79959" y1="15057" y2="14915"/>
                          <a14:foregroundMark x1="28528" x2="33947" y1="82244" y2="75710"/>
                          <a14:foregroundMark x1="48773" x2="53170" y1="81392" y2="68892"/>
                          <a14:foregroundMark x1="68609" x2="71166" y1="81534" y2="63494"/>
                          <a14:foregroundMark x1="71166" x2="71166" y1="63494" y2="63494"/>
                          <a14:foregroundMark x1="85072" x2="85072" y1="83097" y2="78693"/>
                          <a14:foregroundMark x1="86810" x2="91616" y1="82955" y2="76420"/>
                          <a14:foregroundMark x1="47342" x2="56851" y1="82955" y2="70597"/>
                          <a14:foregroundMark x1="69223" x2="74233" y1="80114" y2="73438"/>
                          <a14:foregroundMark x1="62577" x2="67689" y1="6534" y2="4972"/>
                          <a14:foregroundMark x1="54908" x2="52556" y1="13920" y2="12642"/>
                          <a14:foregroundMark x1="39673" x2="53067" y1="7528" y2="11790"/>
                          <a14:foregroundMark x1="43763" x2="43763" y1="4261" y2="7670"/>
                          <a14:foregroundMark x1="94070" x2="91616" y1="65909" y2="66051"/>
                          <a14:foregroundMark x1="92945" x2="89162" y1="77841" y2="74006"/>
                          <a14:foregroundMark x1="94990" x2="88344" y1="76705" y2="76278"/>
                          <a14:foregroundMark x1="66871" x2="75256" y1="83097" y2="73722"/>
                          <a14:foregroundMark x1="90491" x2="90491" y1="56676" y2="56676"/>
                          <a14:foregroundMark x1="85276" x2="86912" y1="53125" y2="54119"/>
                          <a14:foregroundMark x1="88855" x2="87219" y1="54688" y2="54688"/>
                          <a14:foregroundMark x1="94888" x2="94888" y1="65909" y2="65909"/>
                        </a14:backgroundRemoval>
                      </a14:imgEffect>
                    </a14:imgLayer>
                  </a14:imgProps>
                </a:ext>
              </a:extLst>
            </a:blip>
            <a:srcRect l="82" r="97"/>
            <a:stretch>
              <a:fillRect/>
            </a:stretch>
          </p:blipFill>
          <p:spPr>
            <a:xfrm>
              <a:off x="8958432" y="387032"/>
              <a:ext cx="3723639" cy="292766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620B44-D3D9-954E-095D-9F61CF15C9FC}"/>
                </a:ext>
              </a:extLst>
            </p:cNvPr>
            <p:cNvSpPr txBox="1"/>
            <p:nvPr/>
          </p:nvSpPr>
          <p:spPr>
            <a:xfrm rot="1147448">
              <a:off x="10723321" y="2569409"/>
              <a:ext cx="425308" cy="10055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dirty="0" lang="en-US" sz="4800">
                  <a:solidFill>
                    <a:schemeClr val="accent1"/>
                  </a:solidFill>
                </a:rPr>
                <a:t>!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7E478C-00DC-A15B-7BC1-D22C8F5E8D34}"/>
                </a:ext>
              </a:extLst>
            </p:cNvPr>
            <p:cNvSpPr txBox="1"/>
            <p:nvPr/>
          </p:nvSpPr>
          <p:spPr>
            <a:xfrm rot="19146141">
              <a:off x="9346289" y="488384"/>
              <a:ext cx="351250" cy="70757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dirty="0" lang="en-US" sz="3200">
                  <a:solidFill>
                    <a:schemeClr val="accent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82628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0932-598C-450C-9AB9-6E190580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Opportunity for Banks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86388-802E-0557-17F7-5620D99A73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89AAF0-84A0-61B9-C1B1-FD76CF7E6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2D407-6FE2-03B5-64FC-2DD41DB83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3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D31A4D1-FF41-3EDD-1C92-AC7A14DD68AA}"/>
              </a:ext>
            </a:extLst>
          </p:cNvPr>
          <p:cNvCxnSpPr>
            <a:cxnSpLocks/>
          </p:cNvCxnSpPr>
          <p:nvPr/>
        </p:nvCxnSpPr>
        <p:spPr>
          <a:xfrm>
            <a:off x="1129569" y="3508611"/>
            <a:ext cx="98834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3DB6F7-DFF9-C55E-CD80-09E7E141718D}"/>
              </a:ext>
            </a:extLst>
          </p:cNvPr>
          <p:cNvCxnSpPr>
            <a:cxnSpLocks/>
          </p:cNvCxnSpPr>
          <p:nvPr/>
        </p:nvCxnSpPr>
        <p:spPr>
          <a:xfrm>
            <a:off x="6078213" y="1665746"/>
            <a:ext cx="0" cy="3922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56EB66-846B-441C-A6C0-32DE22DF9F19}"/>
              </a:ext>
            </a:extLst>
          </p:cNvPr>
          <p:cNvGrpSpPr/>
          <p:nvPr/>
        </p:nvGrpSpPr>
        <p:grpSpPr>
          <a:xfrm>
            <a:off x="1499908" y="1755042"/>
            <a:ext cx="4139425" cy="1238455"/>
            <a:chOff x="855225" y="2122670"/>
            <a:chExt cx="3763114" cy="1238455"/>
          </a:xfrm>
        </p:grpSpPr>
        <p:sp>
          <p:nvSpPr>
            <p:cNvPr id="26" name="Text Placeholder 1">
              <a:extLst>
                <a:ext uri="{FF2B5EF4-FFF2-40B4-BE49-F238E27FC236}">
                  <a16:creationId xmlns:a16="http://schemas.microsoft.com/office/drawing/2014/main" id="{C5C8EE3E-4A51-3D3D-97BA-FA14FEE6B372}"/>
                </a:ext>
              </a:extLst>
            </p:cNvPr>
            <p:cNvSpPr txBox="1">
              <a:spLocks/>
            </p:cNvSpPr>
            <p:nvPr/>
          </p:nvSpPr>
          <p:spPr>
            <a:xfrm>
              <a:off x="1624677" y="2122670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Strategic Partner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F4E341-D84E-DB41-FE69-704F98652630}"/>
                </a:ext>
              </a:extLst>
            </p:cNvPr>
            <p:cNvSpPr txBox="1"/>
            <p:nvPr/>
          </p:nvSpPr>
          <p:spPr>
            <a:xfrm>
              <a:off x="855225" y="2530128"/>
              <a:ext cx="3763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Position as key enablers of business growth with tailored, omnichannel onboarding journeys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4C6BAB-22CB-FA52-90C7-E696A511DC8D}"/>
              </a:ext>
            </a:extLst>
          </p:cNvPr>
          <p:cNvGrpSpPr/>
          <p:nvPr/>
        </p:nvGrpSpPr>
        <p:grpSpPr>
          <a:xfrm>
            <a:off x="6975258" y="1755042"/>
            <a:ext cx="3962391" cy="1226732"/>
            <a:chOff x="855224" y="2134393"/>
            <a:chExt cx="3962391" cy="1226732"/>
          </a:xfrm>
        </p:grpSpPr>
        <p:sp>
          <p:nvSpPr>
            <p:cNvPr id="30" name="Text Placeholder 1">
              <a:extLst>
                <a:ext uri="{FF2B5EF4-FFF2-40B4-BE49-F238E27FC236}">
                  <a16:creationId xmlns:a16="http://schemas.microsoft.com/office/drawing/2014/main" id="{4A6B7892-FD44-F6FF-E179-685D0E13E301}"/>
                </a:ext>
              </a:extLst>
            </p:cNvPr>
            <p:cNvSpPr txBox="1">
              <a:spLocks/>
            </p:cNvSpPr>
            <p:nvPr/>
          </p:nvSpPr>
          <p:spPr>
            <a:xfrm>
              <a:off x="1621244" y="2134393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Market Leadership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9FDB745-6A3C-6013-BF3A-099343C888D8}"/>
                </a:ext>
              </a:extLst>
            </p:cNvPr>
            <p:cNvSpPr txBox="1"/>
            <p:nvPr/>
          </p:nvSpPr>
          <p:spPr>
            <a:xfrm>
              <a:off x="855224" y="2530128"/>
              <a:ext cx="39623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Standout with AI-powered insights and real-time compliance checks to drive acquisition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AB98E4-E03B-0908-B9ED-76A083F30B50}"/>
              </a:ext>
            </a:extLst>
          </p:cNvPr>
          <p:cNvGrpSpPr/>
          <p:nvPr/>
        </p:nvGrpSpPr>
        <p:grpSpPr>
          <a:xfrm>
            <a:off x="1766022" y="4111700"/>
            <a:ext cx="3763114" cy="955192"/>
            <a:chOff x="855225" y="2122670"/>
            <a:chExt cx="3763114" cy="1050711"/>
          </a:xfrm>
        </p:grpSpPr>
        <p:sp>
          <p:nvSpPr>
            <p:cNvPr id="34" name="Text Placeholder 1">
              <a:extLst>
                <a:ext uri="{FF2B5EF4-FFF2-40B4-BE49-F238E27FC236}">
                  <a16:creationId xmlns:a16="http://schemas.microsoft.com/office/drawing/2014/main" id="{1F82B7A4-77A4-A266-4876-4647B9FBF16F}"/>
                </a:ext>
              </a:extLst>
            </p:cNvPr>
            <p:cNvSpPr txBox="1">
              <a:spLocks/>
            </p:cNvSpPr>
            <p:nvPr/>
          </p:nvSpPr>
          <p:spPr>
            <a:xfrm>
              <a:off x="1782358" y="2122670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Digital Adoption Rate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1D34B7-99E2-B87D-4FC4-F1D5C17BA7CB}"/>
                </a:ext>
              </a:extLst>
            </p:cNvPr>
            <p:cNvSpPr txBox="1"/>
            <p:nvPr/>
          </p:nvSpPr>
          <p:spPr>
            <a:xfrm>
              <a:off x="855225" y="2530128"/>
              <a:ext cx="3763114" cy="64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Expected growth in business onboarding solutions by 2030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24A4DE3-F4C2-4C9B-662C-9A4830907E43}"/>
              </a:ext>
            </a:extLst>
          </p:cNvPr>
          <p:cNvGrpSpPr/>
          <p:nvPr/>
        </p:nvGrpSpPr>
        <p:grpSpPr>
          <a:xfrm>
            <a:off x="6994834" y="4125706"/>
            <a:ext cx="4435160" cy="966504"/>
            <a:chOff x="855224" y="2148399"/>
            <a:chExt cx="4435160" cy="966504"/>
          </a:xfrm>
        </p:grpSpPr>
        <p:sp>
          <p:nvSpPr>
            <p:cNvPr id="7" name="Text Placeholder 1">
              <a:extLst>
                <a:ext uri="{FF2B5EF4-FFF2-40B4-BE49-F238E27FC236}">
                  <a16:creationId xmlns:a16="http://schemas.microsoft.com/office/drawing/2014/main" id="{D919A21F-E444-8929-759F-338B8008A00B}"/>
                </a:ext>
              </a:extLst>
            </p:cNvPr>
            <p:cNvSpPr txBox="1">
              <a:spLocks/>
            </p:cNvSpPr>
            <p:nvPr/>
          </p:nvSpPr>
          <p:spPr>
            <a:xfrm>
              <a:off x="1480119" y="2148399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Global Business Banking Market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5DBEBF-D62C-47FD-E5DF-667D0A6734ED}"/>
                </a:ext>
              </a:extLst>
            </p:cNvPr>
            <p:cNvSpPr txBox="1"/>
            <p:nvPr/>
          </p:nvSpPr>
          <p:spPr>
            <a:xfrm>
              <a:off x="855224" y="2530128"/>
              <a:ext cx="443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Annual potential for modernized digital onboarding platforms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58708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01FD-306C-3418-23AB-1DB5BB4E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Appzillon Advantage for Banks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2D35B-9B39-C1BF-A57E-35CCBE053E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DDA27-0E2A-8C40-AAB6-EAB406EE4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999D9-93D9-2DBA-5796-EEB35106F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1D540D-7EE5-B81D-B65A-00F1ABE41F42}"/>
              </a:ext>
            </a:extLst>
          </p:cNvPr>
          <p:cNvGrpSpPr/>
          <p:nvPr/>
        </p:nvGrpSpPr>
        <p:grpSpPr>
          <a:xfrm>
            <a:off x="520002" y="1359003"/>
            <a:ext cx="6281738" cy="3466223"/>
            <a:chOff x="6209601" y="1655045"/>
            <a:chExt cx="5906199" cy="3466223"/>
          </a:xfrm>
        </p:grpSpPr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3EAC21B0-987E-86D4-081D-78AA557F11E2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Text Placeholder 1">
              <a:extLst>
                <a:ext uri="{FF2B5EF4-FFF2-40B4-BE49-F238E27FC236}">
                  <a16:creationId xmlns:a16="http://schemas.microsoft.com/office/drawing/2014/main" id="{D3EBEDFC-1A8F-CAE5-5BD0-9F05B888FB98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55045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Accelerate Onboarding</a:t>
              </a:r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16BCFC96-8D1C-7DC6-8DAF-28C8F5368BEA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945733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A296D5E0-0C66-793D-B3EA-E6DC34E210F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Text Placeholder 1">
              <a:extLst>
                <a:ext uri="{FF2B5EF4-FFF2-40B4-BE49-F238E27FC236}">
                  <a16:creationId xmlns:a16="http://schemas.microsoft.com/office/drawing/2014/main" id="{F9827630-6EE5-3DAD-7777-3A360511C8D6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900683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Streamline Operations</a:t>
              </a: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950AD99F-2256-0E18-9E7B-35CD2E7B72A8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4221350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C3EB914E-B365-080A-FD05-F14ECF429F6C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Text Placeholder 1">
              <a:extLst>
                <a:ext uri="{FF2B5EF4-FFF2-40B4-BE49-F238E27FC236}">
                  <a16:creationId xmlns:a16="http://schemas.microsoft.com/office/drawing/2014/main" id="{4C9DC8C8-593B-284C-57FA-B6FB796B6EFC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189000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Strengthen Security</a:t>
              </a:r>
            </a:p>
          </p:txBody>
        </p:sp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4EAA410B-78ED-64D9-2E85-E0679AC99972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829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795B8B-C46F-CC3F-78FE-4CB188289CA8}"/>
                </a:ext>
              </a:extLst>
            </p:cNvPr>
            <p:cNvSpPr txBox="1"/>
            <p:nvPr/>
          </p:nvSpPr>
          <p:spPr>
            <a:xfrm>
              <a:off x="6724018" y="4536493"/>
              <a:ext cx="4743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Automate fraud detection and identity verification without compromising user experience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7273EC-39D1-2DC0-8D63-8F1F4C11177E}"/>
                </a:ext>
              </a:extLst>
            </p:cNvPr>
            <p:cNvSpPr txBox="1"/>
            <p:nvPr/>
          </p:nvSpPr>
          <p:spPr>
            <a:xfrm>
              <a:off x="6751507" y="3244832"/>
              <a:ext cx="4743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Orchestrate approvals dynamically based on business size, industry and regulatory needs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C0A900-B5C0-39F9-053D-01540F8DFA0B}"/>
                </a:ext>
              </a:extLst>
            </p:cNvPr>
            <p:cNvSpPr txBox="1"/>
            <p:nvPr/>
          </p:nvSpPr>
          <p:spPr>
            <a:xfrm>
              <a:off x="6685918" y="1968985"/>
              <a:ext cx="4743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Reduce setup time from weeks to hours with guided digital workflows and KYC validation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9822647-1B68-CCA9-FEBD-620DD4C6E796}"/>
              </a:ext>
            </a:extLst>
          </p:cNvPr>
          <p:cNvSpPr txBox="1"/>
          <p:nvPr/>
        </p:nvSpPr>
        <p:spPr>
          <a:xfrm>
            <a:off x="6141352" y="5048789"/>
            <a:ext cx="559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Omnichannel access across web, mobile, and branches with configurable insights and full visibility</a:t>
            </a:r>
          </a:p>
        </p:txBody>
      </p:sp>
    </p:spTree>
    <p:extLst>
      <p:ext uri="{BB962C8B-B14F-4D97-AF65-F5344CB8AC3E}">
        <p14:creationId xmlns:p14="http://schemas.microsoft.com/office/powerpoint/2010/main" val="184315073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1CCB4-2BB8-7B77-2CE2-74EF12FB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in Action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90051-5D9C-CC4A-4772-ED993EB89F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1E47F-4DE9-4BD8-079A-628B0E5F5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01873-5150-3EC8-9D35-C3AE732DA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5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C8FA3E-943F-25EE-06BF-E4A0AB0B5085}"/>
              </a:ext>
            </a:extLst>
          </p:cNvPr>
          <p:cNvGrpSpPr/>
          <p:nvPr/>
        </p:nvGrpSpPr>
        <p:grpSpPr>
          <a:xfrm>
            <a:off x="349587" y="1969924"/>
            <a:ext cx="11485666" cy="2565638"/>
            <a:chOff x="349587" y="3474568"/>
            <a:chExt cx="11485666" cy="256563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10E2D29-99DE-7BA8-363B-F9C5B7FD09B0}"/>
                </a:ext>
              </a:extLst>
            </p:cNvPr>
            <p:cNvGrpSpPr/>
            <p:nvPr/>
          </p:nvGrpSpPr>
          <p:grpSpPr>
            <a:xfrm>
              <a:off x="349587" y="4043941"/>
              <a:ext cx="11485666" cy="1996265"/>
              <a:chOff x="344964" y="1159239"/>
              <a:chExt cx="11485666" cy="1996265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761003B-DD76-6EBC-3DFE-8B03D5B1E230}"/>
                  </a:ext>
                </a:extLst>
              </p:cNvPr>
              <p:cNvGrpSpPr/>
              <p:nvPr/>
            </p:nvGrpSpPr>
            <p:grpSpPr>
              <a:xfrm>
                <a:off x="344964" y="1159239"/>
                <a:ext cx="3491834" cy="1996264"/>
                <a:chOff x="554270" y="1124212"/>
                <a:chExt cx="3491834" cy="1996264"/>
              </a:xfrm>
            </p:grpSpPr>
            <p:sp>
              <p:nvSpPr>
                <p:cNvPr id="56" name="Shape 1">
                  <a:extLst>
                    <a:ext uri="{FF2B5EF4-FFF2-40B4-BE49-F238E27FC236}">
                      <a16:creationId xmlns:a16="http://schemas.microsoft.com/office/drawing/2014/main" id="{4F1D8DF5-78BC-7C35-473F-FB18E694D12C}"/>
                    </a:ext>
                  </a:extLst>
                </p:cNvPr>
                <p:cNvSpPr/>
                <p:nvPr/>
              </p:nvSpPr>
              <p:spPr>
                <a:xfrm>
                  <a:off x="556726" y="1124212"/>
                  <a:ext cx="3489378" cy="1996264"/>
                </a:xfrm>
                <a:prstGeom prst="roundRect">
                  <a:avLst>
                    <a:gd name="adj" fmla="val 8723"/>
                  </a:avLst>
                </a:prstGeom>
                <a:solidFill>
                  <a:schemeClr val="bg2">
                    <a:lumMod val="90000"/>
                  </a:schemeClr>
                </a:solidFill>
                <a:ln/>
              </p:spPr>
              <p:txBody>
                <a:bodyPr/>
                <a:lstStyle/>
                <a:p>
                  <a:endParaRPr lang="en-US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E60A7C03-449A-3F1B-A673-8CFA8757AF96}"/>
                    </a:ext>
                  </a:extLst>
                </p:cNvPr>
                <p:cNvGrpSpPr/>
                <p:nvPr/>
              </p:nvGrpSpPr>
              <p:grpSpPr>
                <a:xfrm>
                  <a:off x="554270" y="1566564"/>
                  <a:ext cx="3359811" cy="1207287"/>
                  <a:chOff x="1268021" y="3270763"/>
                  <a:chExt cx="3359811" cy="1207287"/>
                </a:xfrm>
              </p:grpSpPr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8A33F0B-B9B4-B068-A940-E14749AA9FEE}"/>
                      </a:ext>
                    </a:extLst>
                  </p:cNvPr>
                  <p:cNvSpPr txBox="1"/>
                  <p:nvPr/>
                </p:nvSpPr>
                <p:spPr>
                  <a:xfrm>
                    <a:off x="1268021" y="3647053"/>
                    <a:ext cx="335981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rPr>
                      <a:t>Real-time risk assessment and business profiling with prioritized alerts</a:t>
                    </a:r>
                  </a:p>
                </p:txBody>
              </p:sp>
              <p:sp>
                <p:nvSpPr>
                  <p:cNvPr id="59" name="Text Placeholder 1">
                    <a:extLst>
                      <a:ext uri="{FF2B5EF4-FFF2-40B4-BE49-F238E27FC236}">
                        <a16:creationId xmlns:a16="http://schemas.microsoft.com/office/drawing/2014/main" id="{C9B02D31-6DD1-1AE4-A2E5-825A25273420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640256" y="3270763"/>
                    <a:ext cx="2696022" cy="395562"/>
                  </a:xfrm>
                  <a:prstGeom prst="rect">
                    <a:avLst/>
                  </a:prstGeom>
                </p:spPr>
                <p:txBody>
                  <a:bodyPr vert="horz" wrap="none" lIns="0" tIns="45720" rIns="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200"/>
                      </a:spcAft>
                      <a:buSzPct val="70000"/>
                      <a:buFont typeface="Arial" panose="020B0604020202020204" pitchFamily="34" charset="0"/>
                      <a:buNone/>
                      <a:tabLst/>
                      <a:defRPr sz="2400" b="0" i="0" kern="1200">
                        <a:solidFill>
                          <a:schemeClr val="tx1"/>
                        </a:solidFill>
                        <a:latin typeface="+mn-lt"/>
                        <a:ea typeface="Oracle Sans" panose="020B0503020204020204" pitchFamily="34" charset="0"/>
                        <a:cs typeface="Oracle Sans" panose="020B0503020204020204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/>
                      <a:t>Embedded Intelligence</a:t>
                    </a:r>
                  </a:p>
                </p:txBody>
              </p:sp>
            </p:grp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92E8DE5-A7EC-7926-4E87-BA5413D14410}"/>
                  </a:ext>
                </a:extLst>
              </p:cNvPr>
              <p:cNvGrpSpPr/>
              <p:nvPr/>
            </p:nvGrpSpPr>
            <p:grpSpPr>
              <a:xfrm>
                <a:off x="4344336" y="1159239"/>
                <a:ext cx="3489378" cy="1996265"/>
                <a:chOff x="4123063" y="1141866"/>
                <a:chExt cx="3489378" cy="1996265"/>
              </a:xfrm>
            </p:grpSpPr>
            <p:sp>
              <p:nvSpPr>
                <p:cNvPr id="52" name="Shape 1">
                  <a:extLst>
                    <a:ext uri="{FF2B5EF4-FFF2-40B4-BE49-F238E27FC236}">
                      <a16:creationId xmlns:a16="http://schemas.microsoft.com/office/drawing/2014/main" id="{12CE91DA-DA56-C935-8D5D-3430DB3D68BA}"/>
                    </a:ext>
                  </a:extLst>
                </p:cNvPr>
                <p:cNvSpPr/>
                <p:nvPr/>
              </p:nvSpPr>
              <p:spPr>
                <a:xfrm>
                  <a:off x="4123063" y="1141866"/>
                  <a:ext cx="3489378" cy="1996265"/>
                </a:xfrm>
                <a:prstGeom prst="roundRect">
                  <a:avLst>
                    <a:gd name="adj" fmla="val 8723"/>
                  </a:avLst>
                </a:prstGeom>
                <a:solidFill>
                  <a:schemeClr val="bg2">
                    <a:lumMod val="90000"/>
                  </a:schemeClr>
                </a:solidFill>
                <a:ln/>
              </p:spPr>
              <p:txBody>
                <a:bodyPr/>
                <a:lstStyle/>
                <a:p>
                  <a:endParaRPr lang="en-US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909F2979-78E1-5E45-1FC7-868A8C978A60}"/>
                    </a:ext>
                  </a:extLst>
                </p:cNvPr>
                <p:cNvGrpSpPr/>
                <p:nvPr/>
              </p:nvGrpSpPr>
              <p:grpSpPr>
                <a:xfrm>
                  <a:off x="4343256" y="1584218"/>
                  <a:ext cx="3054374" cy="1207287"/>
                  <a:chOff x="1471538" y="3270763"/>
                  <a:chExt cx="3054374" cy="1207287"/>
                </a:xfrm>
              </p:grpSpPr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3FF8706D-369A-BE28-3E3E-6789EC9BC0CC}"/>
                      </a:ext>
                    </a:extLst>
                  </p:cNvPr>
                  <p:cNvSpPr txBox="1"/>
                  <p:nvPr/>
                </p:nvSpPr>
                <p:spPr>
                  <a:xfrm>
                    <a:off x="1471538" y="3647053"/>
                    <a:ext cx="3054374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rPr>
                      <a:t>Automated support ensures compliance whilst adapting to global and local standards</a:t>
                    </a:r>
                  </a:p>
                </p:txBody>
              </p:sp>
              <p:sp>
                <p:nvSpPr>
                  <p:cNvPr id="55" name="Text Placeholder 1">
                    <a:extLst>
                      <a:ext uri="{FF2B5EF4-FFF2-40B4-BE49-F238E27FC236}">
                        <a16:creationId xmlns:a16="http://schemas.microsoft.com/office/drawing/2014/main" id="{37F3DD3B-381D-F3EE-1690-FAC6858E0CE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640256" y="3270763"/>
                    <a:ext cx="2774390" cy="395562"/>
                  </a:xfrm>
                  <a:prstGeom prst="rect">
                    <a:avLst/>
                  </a:prstGeom>
                </p:spPr>
                <p:txBody>
                  <a:bodyPr vert="horz" wrap="none" lIns="0" tIns="45720" rIns="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200"/>
                      </a:spcAft>
                      <a:buSzPct val="70000"/>
                      <a:buFont typeface="Arial" panose="020B0604020202020204" pitchFamily="34" charset="0"/>
                      <a:buNone/>
                      <a:tabLst/>
                      <a:defRPr sz="2400" b="0" i="0" kern="1200">
                        <a:solidFill>
                          <a:schemeClr val="tx1"/>
                        </a:solidFill>
                        <a:latin typeface="+mn-lt"/>
                        <a:ea typeface="Oracle Sans" panose="020B0503020204020204" pitchFamily="34" charset="0"/>
                        <a:cs typeface="Oracle Sans" panose="020B0503020204020204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/>
                      <a:t>Smart Guidance</a:t>
                    </a:r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D546AB8-0232-D80A-C007-BC2FD9A71EBE}"/>
                  </a:ext>
                </a:extLst>
              </p:cNvPr>
              <p:cNvGrpSpPr/>
              <p:nvPr/>
            </p:nvGrpSpPr>
            <p:grpSpPr>
              <a:xfrm>
                <a:off x="8341252" y="1159239"/>
                <a:ext cx="3489378" cy="1996264"/>
                <a:chOff x="4103930" y="1141866"/>
                <a:chExt cx="3489378" cy="1996264"/>
              </a:xfrm>
            </p:grpSpPr>
            <p:sp>
              <p:nvSpPr>
                <p:cNvPr id="48" name="Shape 1">
                  <a:extLst>
                    <a:ext uri="{FF2B5EF4-FFF2-40B4-BE49-F238E27FC236}">
                      <a16:creationId xmlns:a16="http://schemas.microsoft.com/office/drawing/2014/main" id="{1561E150-7319-FACD-AFDF-A7D58CF4D364}"/>
                    </a:ext>
                  </a:extLst>
                </p:cNvPr>
                <p:cNvSpPr/>
                <p:nvPr/>
              </p:nvSpPr>
              <p:spPr>
                <a:xfrm>
                  <a:off x="4103930" y="1141866"/>
                  <a:ext cx="3489378" cy="1996264"/>
                </a:xfrm>
                <a:prstGeom prst="roundRect">
                  <a:avLst>
                    <a:gd name="adj" fmla="val 8723"/>
                  </a:avLst>
                </a:prstGeom>
                <a:solidFill>
                  <a:schemeClr val="bg2">
                    <a:lumMod val="90000"/>
                  </a:schemeClr>
                </a:solidFill>
                <a:ln/>
              </p:spPr>
              <p:txBody>
                <a:bodyPr/>
                <a:lstStyle/>
                <a:p>
                  <a:endParaRPr lang="en-US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15B2D5EE-3A2C-47B8-E771-3DD37945BD86}"/>
                    </a:ext>
                  </a:extLst>
                </p:cNvPr>
                <p:cNvGrpSpPr/>
                <p:nvPr/>
              </p:nvGrpSpPr>
              <p:grpSpPr>
                <a:xfrm>
                  <a:off x="4139739" y="1584218"/>
                  <a:ext cx="3359811" cy="1207287"/>
                  <a:chOff x="1268021" y="3270763"/>
                  <a:chExt cx="3359811" cy="1207287"/>
                </a:xfrm>
              </p:grpSpPr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F4A90FD6-171F-5DAA-CDE8-F3E53CE72DE4}"/>
                      </a:ext>
                    </a:extLst>
                  </p:cNvPr>
                  <p:cNvSpPr txBox="1"/>
                  <p:nvPr/>
                </p:nvSpPr>
                <p:spPr>
                  <a:xfrm>
                    <a:off x="1268021" y="3647053"/>
                    <a:ext cx="335981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rPr>
                      <a:t>Unified channels eliminate manual interventions, empowering teams with live tracking</a:t>
                    </a:r>
                  </a:p>
                </p:txBody>
              </p:sp>
              <p:sp>
                <p:nvSpPr>
                  <p:cNvPr id="51" name="Text Placeholder 1">
                    <a:extLst>
                      <a:ext uri="{FF2B5EF4-FFF2-40B4-BE49-F238E27FC236}">
                        <a16:creationId xmlns:a16="http://schemas.microsoft.com/office/drawing/2014/main" id="{F28FD6E5-FDD0-3E27-A27E-C71E28ADE5A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640256" y="3270763"/>
                    <a:ext cx="2716259" cy="395562"/>
                  </a:xfrm>
                  <a:prstGeom prst="rect">
                    <a:avLst/>
                  </a:prstGeom>
                </p:spPr>
                <p:txBody>
                  <a:bodyPr vert="horz" wrap="none" lIns="0" tIns="45720" rIns="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200"/>
                      </a:spcAft>
                      <a:buSzPct val="70000"/>
                      <a:buFont typeface="Arial" panose="020B0604020202020204" pitchFamily="34" charset="0"/>
                      <a:buNone/>
                      <a:tabLst/>
                      <a:defRPr sz="2400" b="0" i="0" kern="1200">
                        <a:solidFill>
                          <a:schemeClr val="tx1"/>
                        </a:solidFill>
                        <a:latin typeface="+mn-lt"/>
                        <a:ea typeface="Oracle Sans" panose="020B0503020204020204" pitchFamily="34" charset="0"/>
                        <a:cs typeface="Oracle Sans" panose="020B0503020204020204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/>
                      <a:t>Scalable Integration</a:t>
                    </a:r>
                  </a:p>
                </p:txBody>
              </p:sp>
            </p:grpSp>
          </p:grp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5B8484D-B744-4933-16AF-8781A8AB4124}"/>
                </a:ext>
              </a:extLst>
            </p:cNvPr>
            <p:cNvSpPr/>
            <p:nvPr/>
          </p:nvSpPr>
          <p:spPr>
            <a:xfrm>
              <a:off x="1619140" y="3474568"/>
              <a:ext cx="961465" cy="9614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75648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BBAD078-E540-32EA-754A-8B04B41BC902}"/>
                </a:ext>
              </a:extLst>
            </p:cNvPr>
            <p:cNvSpPr/>
            <p:nvPr/>
          </p:nvSpPr>
          <p:spPr>
            <a:xfrm>
              <a:off x="5612916" y="3474568"/>
              <a:ext cx="961465" cy="9614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75648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1546AF-E360-45E1-352E-8D08016EA4A8}"/>
                </a:ext>
              </a:extLst>
            </p:cNvPr>
            <p:cNvSpPr/>
            <p:nvPr/>
          </p:nvSpPr>
          <p:spPr>
            <a:xfrm>
              <a:off x="9633587" y="3474568"/>
              <a:ext cx="961465" cy="9614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75648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24918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6C2A3-CF24-6862-25D4-CE3CD2116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4D00-C628-B684-9525-B477716D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Reimagine Cash and Liquidity Management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90682-D5A7-84AE-D5AC-ADCCFBB26F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32447-C4D8-F58C-0517-F047DA4AF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FDBD5-EB97-1D04-9369-78AA07A6C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6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635390-1D14-1DA0-1D64-70036074F897}"/>
              </a:ext>
            </a:extLst>
          </p:cNvPr>
          <p:cNvGrpSpPr/>
          <p:nvPr/>
        </p:nvGrpSpPr>
        <p:grpSpPr>
          <a:xfrm>
            <a:off x="520002" y="1359003"/>
            <a:ext cx="6281738" cy="3261874"/>
            <a:chOff x="6209601" y="1655045"/>
            <a:chExt cx="5906199" cy="3261874"/>
          </a:xfrm>
        </p:grpSpPr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9CA79F20-DDDC-597C-CE75-0A1ECCB5EC67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Text Placeholder 1">
              <a:extLst>
                <a:ext uri="{FF2B5EF4-FFF2-40B4-BE49-F238E27FC236}">
                  <a16:creationId xmlns:a16="http://schemas.microsoft.com/office/drawing/2014/main" id="{C62B8B05-CBD5-6B76-EA3E-248F29B83F5D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55045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Accelerate Growth</a:t>
              </a:r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7190E149-A1D2-E352-55F6-441937F14E91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742536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A5041390-FD97-F85B-7EB1-5A8FE60D33E8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Text Placeholder 1">
              <a:extLst>
                <a:ext uri="{FF2B5EF4-FFF2-40B4-BE49-F238E27FC236}">
                  <a16:creationId xmlns:a16="http://schemas.microsoft.com/office/drawing/2014/main" id="{A084E889-04EA-2B60-F98F-55CD1B3BD0A9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697486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Embed Smart Compliance</a:t>
              </a: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A66EF69C-E45A-DB51-DEC4-237696CD606C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3730289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8E40DFDD-FAAF-9831-B6E3-6552076876F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Text Placeholder 1">
              <a:extLst>
                <a:ext uri="{FF2B5EF4-FFF2-40B4-BE49-F238E27FC236}">
                  <a16:creationId xmlns:a16="http://schemas.microsoft.com/office/drawing/2014/main" id="{89F366FC-21A3-6132-6D74-C25C8EDB921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697939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Deliver Trust and Insight</a:t>
              </a:r>
            </a:p>
          </p:txBody>
        </p:sp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D88AC1A6-7D67-969C-FDB3-474374BFDB11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829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89BD03-525D-4B97-A2FA-2FAC451A5C45}"/>
                </a:ext>
              </a:extLst>
            </p:cNvPr>
            <p:cNvSpPr txBox="1"/>
            <p:nvPr/>
          </p:nvSpPr>
          <p:spPr>
            <a:xfrm>
              <a:off x="6724018" y="4045432"/>
              <a:ext cx="4912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Full transparency across business onboarding journeys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444356-44D1-B1BC-B6EE-DC3CAD313319}"/>
                </a:ext>
              </a:extLst>
            </p:cNvPr>
            <p:cNvSpPr txBox="1"/>
            <p:nvPr/>
          </p:nvSpPr>
          <p:spPr>
            <a:xfrm>
              <a:off x="6751507" y="3041635"/>
              <a:ext cx="48849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Built-in adaptability to every regulatory requirements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5B7782-1796-2474-730B-72543932D790}"/>
                </a:ext>
              </a:extLst>
            </p:cNvPr>
            <p:cNvSpPr txBox="1"/>
            <p:nvPr/>
          </p:nvSpPr>
          <p:spPr>
            <a:xfrm>
              <a:off x="6685918" y="1968985"/>
              <a:ext cx="5302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Transform weeks into hours with intelligent automation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535514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927B-163C-09B4-490B-4C8DAFE5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37" y="140881"/>
            <a:ext cx="11609196" cy="676063"/>
          </a:xfrm>
        </p:spPr>
        <p:txBody>
          <a:bodyPr/>
          <a:lstStyle/>
          <a:p>
            <a:r>
              <a:rPr lang="en-US" dirty="0"/>
              <a:t>Value Delivered Across Stakeholders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F91CB-DE56-1285-58CD-F120CC760C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C6C3BF-2340-2746-92FF-5CDD88FEE5E3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C661A-F3E8-888E-C6E1-8C256552D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B066E-E65B-F59D-1B73-8B720BF62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7</a:t>
            </a:fld>
            <a:endParaRPr lang="en-US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797A1DA-8D74-F7A4-E58F-51D13A24E8C7}"/>
              </a:ext>
            </a:extLst>
          </p:cNvPr>
          <p:cNvSpPr txBox="1">
            <a:spLocks/>
          </p:cNvSpPr>
          <p:nvPr/>
        </p:nvSpPr>
        <p:spPr>
          <a:xfrm>
            <a:off x="6801739" y="4484371"/>
            <a:ext cx="4059681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6AB24EC-3400-E31B-5188-2E2783EF384C}"/>
              </a:ext>
            </a:extLst>
          </p:cNvPr>
          <p:cNvGrpSpPr/>
          <p:nvPr/>
        </p:nvGrpSpPr>
        <p:grpSpPr>
          <a:xfrm>
            <a:off x="589262" y="2769803"/>
            <a:ext cx="11053346" cy="1542359"/>
            <a:chOff x="564704" y="3773715"/>
            <a:chExt cx="11053346" cy="225816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3D6B55C-1100-3724-0381-3D60E649378D}"/>
                </a:ext>
              </a:extLst>
            </p:cNvPr>
            <p:cNvGrpSpPr/>
            <p:nvPr/>
          </p:nvGrpSpPr>
          <p:grpSpPr>
            <a:xfrm>
              <a:off x="564704" y="4773159"/>
              <a:ext cx="3101931" cy="1258722"/>
              <a:chOff x="1292694" y="3548490"/>
              <a:chExt cx="3101931" cy="1258722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AD529B-9464-95B6-DA22-EC1ED3895784}"/>
                  </a:ext>
                </a:extLst>
              </p:cNvPr>
              <p:cNvSpPr txBox="1"/>
              <p:nvPr/>
            </p:nvSpPr>
            <p:spPr>
              <a:xfrm>
                <a:off x="1292694" y="3951044"/>
                <a:ext cx="3101931" cy="856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In operational overhead and processing time</a:t>
                </a:r>
              </a:p>
            </p:txBody>
          </p:sp>
          <p:sp>
            <p:nvSpPr>
              <p:cNvPr id="49" name="Text Placeholder 1">
                <a:extLst>
                  <a:ext uri="{FF2B5EF4-FFF2-40B4-BE49-F238E27FC236}">
                    <a16:creationId xmlns:a16="http://schemas.microsoft.com/office/drawing/2014/main" id="{EB7610D1-AE54-A9F7-DF4F-BDA40EC304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7757" y="3548490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dirty="0"/>
                  <a:t>Cost Reduction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AFDCE48-91DF-3CCC-4044-28EC05BDFA50}"/>
                </a:ext>
              </a:extLst>
            </p:cNvPr>
            <p:cNvGrpSpPr/>
            <p:nvPr/>
          </p:nvGrpSpPr>
          <p:grpSpPr>
            <a:xfrm>
              <a:off x="4455695" y="4773159"/>
              <a:ext cx="3412124" cy="1258722"/>
              <a:chOff x="1231726" y="3548490"/>
              <a:chExt cx="3412124" cy="1258722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E694277-8A93-46A1-6A4F-FA8EAB073460}"/>
                  </a:ext>
                </a:extLst>
              </p:cNvPr>
              <p:cNvSpPr txBox="1"/>
              <p:nvPr/>
            </p:nvSpPr>
            <p:spPr>
              <a:xfrm>
                <a:off x="1231726" y="3951044"/>
                <a:ext cx="3412124" cy="856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Improvement in account setup speed</a:t>
                </a:r>
              </a:p>
            </p:txBody>
          </p:sp>
          <p:sp>
            <p:nvSpPr>
              <p:cNvPr id="47" name="Text Placeholder 1">
                <a:extLst>
                  <a:ext uri="{FF2B5EF4-FFF2-40B4-BE49-F238E27FC236}">
                    <a16:creationId xmlns:a16="http://schemas.microsoft.com/office/drawing/2014/main" id="{2406F223-6736-D54D-FB78-6639972C03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1886" y="3548490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dirty="0"/>
                  <a:t>Faster Activation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EA5D7D0-C1B8-2538-97CB-F56B1012856E}"/>
                </a:ext>
              </a:extLst>
            </p:cNvPr>
            <p:cNvGrpSpPr/>
            <p:nvPr/>
          </p:nvGrpSpPr>
          <p:grpSpPr>
            <a:xfrm>
              <a:off x="8516119" y="4773159"/>
              <a:ext cx="3101931" cy="1258719"/>
              <a:chOff x="1212012" y="3548490"/>
              <a:chExt cx="3101931" cy="1258719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F7EFE8-FA37-35E5-E4CE-8144A94E4373}"/>
                  </a:ext>
                </a:extLst>
              </p:cNvPr>
              <p:cNvSpPr txBox="1"/>
              <p:nvPr/>
            </p:nvSpPr>
            <p:spPr>
              <a:xfrm>
                <a:off x="1212012" y="3951041"/>
                <a:ext cx="3101931" cy="856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Reduction in onboarding related bottlenecks</a:t>
                </a:r>
              </a:p>
            </p:txBody>
          </p:sp>
          <p:sp>
            <p:nvSpPr>
              <p:cNvPr id="45" name="Text Placeholder 1">
                <a:extLst>
                  <a:ext uri="{FF2B5EF4-FFF2-40B4-BE49-F238E27FC236}">
                    <a16:creationId xmlns:a16="http://schemas.microsoft.com/office/drawing/2014/main" id="{5C7844E0-1AAE-0FB9-E983-B7F8EEDE35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7075" y="3548490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dirty="0"/>
                  <a:t>Fewer Delays</a:t>
                </a:r>
              </a:p>
            </p:txBody>
          </p:sp>
        </p:grpSp>
        <p:sp>
          <p:nvSpPr>
            <p:cNvPr id="41" name="Text Placeholder 1">
              <a:extLst>
                <a:ext uri="{FF2B5EF4-FFF2-40B4-BE49-F238E27FC236}">
                  <a16:creationId xmlns:a16="http://schemas.microsoft.com/office/drawing/2014/main" id="{313E6330-E2D8-E9A4-7618-81AEFF86B094}"/>
                </a:ext>
              </a:extLst>
            </p:cNvPr>
            <p:cNvSpPr txBox="1">
              <a:spLocks/>
            </p:cNvSpPr>
            <p:nvPr/>
          </p:nvSpPr>
          <p:spPr>
            <a:xfrm>
              <a:off x="1030821" y="3773715"/>
              <a:ext cx="2169696" cy="1140126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/>
                <a:t>55%</a:t>
              </a:r>
            </a:p>
          </p:txBody>
        </p:sp>
        <p:sp>
          <p:nvSpPr>
            <p:cNvPr id="42" name="Text Placeholder 1">
              <a:extLst>
                <a:ext uri="{FF2B5EF4-FFF2-40B4-BE49-F238E27FC236}">
                  <a16:creationId xmlns:a16="http://schemas.microsoft.com/office/drawing/2014/main" id="{96AE18E4-A52A-4BEA-33C2-858FD4E29C05}"/>
                </a:ext>
              </a:extLst>
            </p:cNvPr>
            <p:cNvSpPr txBox="1">
              <a:spLocks/>
            </p:cNvSpPr>
            <p:nvPr/>
          </p:nvSpPr>
          <p:spPr>
            <a:xfrm>
              <a:off x="5076909" y="3773715"/>
              <a:ext cx="2169696" cy="1140126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/>
                <a:t>70%</a:t>
              </a:r>
            </a:p>
          </p:txBody>
        </p:sp>
        <p:sp>
          <p:nvSpPr>
            <p:cNvPr id="43" name="Text Placeholder 1">
              <a:extLst>
                <a:ext uri="{FF2B5EF4-FFF2-40B4-BE49-F238E27FC236}">
                  <a16:creationId xmlns:a16="http://schemas.microsoft.com/office/drawing/2014/main" id="{D8460F16-FDB0-BE2F-A305-A7737B499423}"/>
                </a:ext>
              </a:extLst>
            </p:cNvPr>
            <p:cNvSpPr txBox="1">
              <a:spLocks/>
            </p:cNvSpPr>
            <p:nvPr/>
          </p:nvSpPr>
          <p:spPr>
            <a:xfrm>
              <a:off x="8982236" y="3773715"/>
              <a:ext cx="2169696" cy="1140126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/>
                <a:t>65%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6869044"/>
      </p:ext>
    </p:extLst>
  </p:cSld>
  <p:clrMapOvr>
    <a:masterClrMapping/>
  </p:clrMapOvr>
  <p:transition spd="med">
    <p:pull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BA90-EAC1-B38F-5CAA-51C213DE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/>
              <a:t>Why </a:t>
            </a:r>
            <a:r>
              <a:rPr dirty="0" err="1" lang="en-US"/>
              <a:t>i</a:t>
            </a:r>
            <a:r>
              <a:rPr dirty="0" lang="en-US"/>
              <a:t>-exceed?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86C65-31BB-C2FF-1375-07F66C4DFAFD}"/>
              </a:ext>
            </a:extLst>
          </p:cNvPr>
          <p:cNvSpPr>
            <a:spLocks noGrp="1"/>
          </p:cNvSpPr>
          <p:nvPr>
            <p:ph idx="2" sz="half" type="dt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08C68-2C81-ECC0-5B21-00B8FA173ACD}"/>
              </a:ext>
            </a:extLst>
          </p:cNvPr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dirty="0"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A75BD-5DE3-2B0F-67A3-8E4995E61E15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8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6897B-F42F-210D-4A53-42ADEBA87EF5}"/>
              </a:ext>
            </a:extLst>
          </p:cNvPr>
          <p:cNvGrpSpPr/>
          <p:nvPr/>
        </p:nvGrpSpPr>
        <p:grpSpPr>
          <a:xfrm>
            <a:off x="663039" y="1390886"/>
            <a:ext cx="6461661" cy="3302215"/>
            <a:chOff x="6209601" y="1614704"/>
            <a:chExt cx="6075367" cy="3302215"/>
          </a:xfrm>
        </p:grpSpPr>
        <p:sp>
          <p:nvSpPr>
            <p:cNvPr id="20" name="Text Placeholder 7">
              <a:extLst>
                <a:ext uri="{FF2B5EF4-FFF2-40B4-BE49-F238E27FC236}">
                  <a16:creationId xmlns:a16="http://schemas.microsoft.com/office/drawing/2014/main" id="{9EEFED6E-8D0E-2FC0-116C-7B21F1C5B7DD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marL="0">
                <a:lnSpc>
                  <a:spcPct val="100000"/>
                </a:lnSpc>
                <a:buNone/>
              </a:pPr>
              <a:endParaRPr dirty="0" lang="en-US" sz="16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 Placeholder 1">
              <a:extLst>
                <a:ext uri="{FF2B5EF4-FFF2-40B4-BE49-F238E27FC236}">
                  <a16:creationId xmlns:a16="http://schemas.microsoft.com/office/drawing/2014/main" id="{6F9B2463-1136-3E43-9228-7703B26F7393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14704"/>
              <a:ext cx="3816983" cy="395562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marL="0">
                <a:buNone/>
              </a:pPr>
              <a:r>
                <a:rPr dirty="0" lang="en-US" sz="2000"/>
                <a:t>50M+ Daily Transactions</a:t>
              </a: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34962E85-3FE7-598A-5F07-D5386E273076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764301"/>
              <a:ext cx="439953" cy="395562"/>
            </a:xfrm>
            <a:prstGeom prst="rect">
              <a:avLst/>
            </a:prstGeom>
          </p:spPr>
          <p:txBody>
            <a:bodyPr bIns="45720" lIns="0" rIns="0" rtlCol="0" tIns="45720" vert="horz" wrap="none">
              <a:noAutofit/>
            </a:bodyPr>
            <a:lstStyle>
              <a:lvl1pPr algn="ctr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kern="1200" sz="20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dirty="0" lang="en-US" sz="2400"/>
                <a:t>02</a:t>
              </a: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DE900BB7-0CF3-1EB3-AAED-DE86CB735FFF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bIns="45720" lIns="0" rIns="0" rtlCol="0" tIns="45720" vert="horz" wrap="none">
              <a:noAutofit/>
            </a:bodyPr>
            <a:lstStyle>
              <a:lvl1pPr algn="l" defTabSz="914400" eaLnBrk="1" hangingPunct="1" indent="0" latinLnBrk="0" marL="0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charset="0" panose="020B0604020202020204" pitchFamily="34" typeface="Arial"/>
                <a:buNone/>
                <a:tabLst/>
                <a:defRPr b="0" i="0" kern="1200" sz="2400">
                  <a:solidFill>
                    <a:schemeClr val="tx1"/>
                  </a:solidFill>
                  <a:latin typeface="+mn-lt"/>
                  <a:ea charset="0" panose="020B0503020204020204" pitchFamily="34" typeface="Oracle Sans"/>
                  <a:cs charset="0" panose="020B0503020204020204" pitchFamily="34" typeface="Oracle Sans"/>
                </a:defRPr>
              </a:lvl1pPr>
              <a:lvl2pPr algn="l" defTabSz="914400" eaLnBrk="1" hangingPunct="1" indent="0" latinLnBrk="0" marL="457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0" latinLnBrk="0" marL="2286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0" latinLnBrk="0" marL="2743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0" latinLnBrk="0" marL="3200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0" latinLnBrk="0" marL="3657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 lang="en-US" sz="16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Text Placeholder 1">
              <a:extLst>
                <a:ext uri="{FF2B5EF4-FFF2-40B4-BE49-F238E27FC236}">
                  <a16:creationId xmlns:a16="http://schemas.microsoft.com/office/drawing/2014/main" id="{E39ED7C6-A323-CE92-503F-29101CE8A634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719251"/>
              <a:ext cx="3816983" cy="395562"/>
            </a:xfrm>
            <a:prstGeom prst="rect">
              <a:avLst/>
            </a:prstGeom>
          </p:spPr>
          <p:txBody>
            <a:bodyPr bIns="45720" lIns="0" rIns="0" rtlCol="0" tIns="45720" vert="horz" wrap="none">
              <a:noAutofit/>
            </a:bodyPr>
            <a:lstStyle>
              <a:lvl1pPr algn="l" defTabSz="914400" eaLnBrk="1" hangingPunct="1" indent="0" latinLnBrk="0" marL="0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charset="0" panose="020B0604020202020204" pitchFamily="34" typeface="Arial"/>
                <a:buNone/>
                <a:tabLst/>
                <a:defRPr b="0" i="0" kern="1200" sz="2400">
                  <a:solidFill>
                    <a:schemeClr val="tx1"/>
                  </a:solidFill>
                  <a:latin typeface="+mn-lt"/>
                  <a:ea charset="0" panose="020B0503020204020204" pitchFamily="34" typeface="Oracle Sans"/>
                  <a:cs charset="0" panose="020B0503020204020204" pitchFamily="34" typeface="Oracle Sans"/>
                </a:defRPr>
              </a:lvl1pPr>
              <a:lvl2pPr algn="l" defTabSz="914400" eaLnBrk="1" hangingPunct="1" indent="0" latinLnBrk="0" marL="457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0" latinLnBrk="0" marL="2286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0" latinLnBrk="0" marL="2743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0" latinLnBrk="0" marL="3200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0" latinLnBrk="0" marL="3657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dirty="0" lang="en-US" sz="2000"/>
                <a:t>125+ Bank Partners</a:t>
              </a:r>
            </a:p>
          </p:txBody>
        </p:sp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DA51A441-1D73-D86C-D648-4D813284F211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3855460"/>
              <a:ext cx="439953" cy="395562"/>
            </a:xfrm>
            <a:prstGeom prst="rect">
              <a:avLst/>
            </a:prstGeom>
          </p:spPr>
          <p:txBody>
            <a:bodyPr bIns="45720" lIns="0" rIns="0" rtlCol="0" tIns="45720" vert="horz" wrap="none">
              <a:noAutofit/>
            </a:bodyPr>
            <a:lstStyle>
              <a:lvl1pPr algn="ctr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kern="1200" sz="20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dirty="0" lang="en-US" sz="2400"/>
                <a:t>03</a:t>
              </a:r>
            </a:p>
          </p:txBody>
        </p:sp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B08E310E-6894-9E54-D449-A8418DB96DD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bIns="45720" lIns="0" rIns="0" rtlCol="0" tIns="45720" vert="horz" wrap="none">
              <a:noAutofit/>
            </a:bodyPr>
            <a:lstStyle>
              <a:lvl1pPr algn="l" defTabSz="914400" eaLnBrk="1" hangingPunct="1" indent="0" latinLnBrk="0" marL="0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charset="0" panose="020B0604020202020204" pitchFamily="34" typeface="Arial"/>
                <a:buNone/>
                <a:tabLst/>
                <a:defRPr b="0" i="0" kern="1200" sz="2400">
                  <a:solidFill>
                    <a:schemeClr val="tx1"/>
                  </a:solidFill>
                  <a:latin typeface="+mn-lt"/>
                  <a:ea charset="0" panose="020B0503020204020204" pitchFamily="34" typeface="Oracle Sans"/>
                  <a:cs charset="0" panose="020B0503020204020204" pitchFamily="34" typeface="Oracle Sans"/>
                </a:defRPr>
              </a:lvl1pPr>
              <a:lvl2pPr algn="l" defTabSz="914400" eaLnBrk="1" hangingPunct="1" indent="0" latinLnBrk="0" marL="457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0" latinLnBrk="0" marL="2286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0" latinLnBrk="0" marL="2743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0" latinLnBrk="0" marL="3200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0" latinLnBrk="0" marL="3657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 lang="en-US" sz="16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 Placeholder 1">
              <a:extLst>
                <a:ext uri="{FF2B5EF4-FFF2-40B4-BE49-F238E27FC236}">
                  <a16:creationId xmlns:a16="http://schemas.microsoft.com/office/drawing/2014/main" id="{B7961AB2-1F05-5CA2-AA52-4F46C3F01383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823110"/>
              <a:ext cx="3816983" cy="395562"/>
            </a:xfrm>
            <a:prstGeom prst="rect">
              <a:avLst/>
            </a:prstGeom>
          </p:spPr>
          <p:txBody>
            <a:bodyPr bIns="45720" lIns="0" rIns="0" rtlCol="0" tIns="45720" vert="horz" wrap="none">
              <a:noAutofit/>
            </a:bodyPr>
            <a:lstStyle>
              <a:lvl1pPr algn="l" defTabSz="914400" eaLnBrk="1" hangingPunct="1" indent="0" latinLnBrk="0" marL="0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charset="0" panose="020B0604020202020204" pitchFamily="34" typeface="Arial"/>
                <a:buNone/>
                <a:tabLst/>
                <a:defRPr b="0" i="0" kern="1200" sz="2400">
                  <a:solidFill>
                    <a:schemeClr val="tx1"/>
                  </a:solidFill>
                  <a:latin typeface="+mn-lt"/>
                  <a:ea charset="0" panose="020B0503020204020204" pitchFamily="34" typeface="Oracle Sans"/>
                  <a:cs charset="0" panose="020B0503020204020204" pitchFamily="34" typeface="Oracle Sans"/>
                </a:defRPr>
              </a:lvl1pPr>
              <a:lvl2pPr algn="l" defTabSz="914400" eaLnBrk="1" hangingPunct="1" indent="0" latinLnBrk="0" marL="457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b="0" i="0" kern="1200" sz="20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0" latinLnBrk="0" marL="2286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0" latinLnBrk="0" marL="2743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0" latinLnBrk="0" marL="3200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0" latinLnBrk="0" marL="3657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dirty="0" lang="en-US" sz="2000"/>
                <a:t>25+ Countries Served</a:t>
              </a:r>
            </a:p>
          </p:txBody>
        </p:sp>
        <p:sp>
          <p:nvSpPr>
            <p:cNvPr id="30" name="Text Placeholder 2">
              <a:extLst>
                <a:ext uri="{FF2B5EF4-FFF2-40B4-BE49-F238E27FC236}">
                  <a16:creationId xmlns:a16="http://schemas.microsoft.com/office/drawing/2014/main" id="{D16214D3-4010-2F69-FAA4-6F4072EF45A0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42650"/>
              <a:ext cx="439953" cy="395562"/>
            </a:xfrm>
            <a:prstGeom prst="rect">
              <a:avLst/>
            </a:prstGeom>
          </p:spPr>
          <p:txBody>
            <a:bodyPr bIns="45720" lIns="0" rIns="0" rtlCol="0" tIns="45720" vert="horz" wrap="none">
              <a:noAutofit/>
            </a:bodyPr>
            <a:lstStyle>
              <a:lvl1pPr algn="ctr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kern="1200" sz="20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dirty="0" lang="en-US" sz="2400"/>
                <a:t>01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A816D4-2678-630A-57D3-8EBAE5ED62F8}"/>
                </a:ext>
              </a:extLst>
            </p:cNvPr>
            <p:cNvSpPr txBox="1"/>
            <p:nvPr/>
          </p:nvSpPr>
          <p:spPr>
            <a:xfrm>
              <a:off x="6724017" y="4170603"/>
              <a:ext cx="5391785" cy="5847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dirty="0" lang="en-US" sz="160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Our solutions empower financial institutions and their clients across diverse global markets with localized expertise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9D265D-71B9-52B1-0204-34EFED94F9CE}"/>
                </a:ext>
              </a:extLst>
            </p:cNvPr>
            <p:cNvSpPr txBox="1"/>
            <p:nvPr/>
          </p:nvSpPr>
          <p:spPr>
            <a:xfrm>
              <a:off x="6724016" y="3063400"/>
              <a:ext cx="5560952" cy="5847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dirty="0" lang="en-US" sz="160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Trusted by leading financial institutions across APAC, Middle East and beyond now expanded globally with proven expertise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348AC5-BC0B-F894-4BD5-6895BDBD8F51}"/>
                </a:ext>
              </a:extLst>
            </p:cNvPr>
            <p:cNvSpPr txBox="1"/>
            <p:nvPr/>
          </p:nvSpPr>
          <p:spPr>
            <a:xfrm>
              <a:off x="6685918" y="1936327"/>
              <a:ext cx="5429882" cy="5847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dirty="0" lang="en-US" sz="160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Seamlessly processing millions of transactions daily for enhanced efficiency and speed across global markets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DABA6B7-3A65-82AF-27ED-FCEFEC349AC8}"/>
              </a:ext>
            </a:extLst>
          </p:cNvPr>
          <p:cNvSpPr/>
          <p:nvPr/>
        </p:nvSpPr>
        <p:spPr>
          <a:xfrm rot="1231241">
            <a:off x="6791464" y="1123275"/>
            <a:ext cx="5353140" cy="4424083"/>
          </a:xfrm>
          <a:prstGeom prst="ellipse">
            <a:avLst/>
          </a:prstGeom>
          <a:solidFill>
            <a:schemeClr val="accent1">
              <a:alpha val="18596"/>
            </a:schemeClr>
          </a:solidFill>
          <a:ln>
            <a:noFill/>
          </a:ln>
          <a:effectLst>
            <a:outerShdw algn="ctr" dist="50800" rotWithShape="0" sx="1000" sy="1000">
              <a:srgbClr val="000000"/>
            </a:outerShdw>
            <a:softEdge rad="403077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7C818B5-97B2-07F2-094F-5410206041B0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7" l="18" r="56616"/>
          <a:stretch>
            <a:fillRect/>
          </a:stretch>
        </p:blipFill>
        <p:spPr bwMode="auto">
          <a:xfrm rot="21419614">
            <a:off x="7403646" y="687851"/>
            <a:ext cx="1927182" cy="45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835CED2-15EF-995A-27E7-EF590207945D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5" r="63" t="6949"/>
          <a:stretch>
            <a:fillRect/>
          </a:stretch>
        </p:blipFill>
        <p:spPr bwMode="auto">
          <a:xfrm rot="188439">
            <a:off x="9327072" y="1811949"/>
            <a:ext cx="2087359" cy="42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5436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C2BECF-36E0-92DB-62DC-F39B4064C3A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3619470"/>
            <a:ext cx="5870448" cy="1247481"/>
          </a:xfrm>
        </p:spPr>
        <p:txBody>
          <a:bodyPr/>
          <a:lstStyle/>
          <a:p>
            <a:r>
              <a:rPr lang="en-US" dirty="0"/>
              <a:t>Join leading banks worldwide in delivering faster, smarter and more efficient experiences. Schedule a strategic discovery session or request a customized demo to see Appzillon in action tailored to your priorities.</a:t>
            </a:r>
          </a:p>
          <a:p>
            <a:endParaRPr lang="en-US" dirty="0"/>
          </a:p>
          <a:p>
            <a:r>
              <a:rPr lang="en-US" dirty="0"/>
              <a:t>Write to us at </a:t>
            </a:r>
            <a:r>
              <a:rPr lang="en-US" b="1" dirty="0" err="1"/>
              <a:t>marketing@i-exceed.com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15634-D95A-F1BE-FB50-0821AA4412F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2921501"/>
            <a:ext cx="4992757" cy="539150"/>
          </a:xfrm>
        </p:spPr>
        <p:txBody>
          <a:bodyPr/>
          <a:lstStyle/>
          <a:p>
            <a:r>
              <a:rPr lang="en-US" dirty="0"/>
              <a:t>Partner with Appzillon to modernize your Business onboarding operations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D5A9B-C65E-E524-5921-A8FF5A8773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7508" y="1735499"/>
            <a:ext cx="5076092" cy="1133907"/>
          </a:xfrm>
        </p:spPr>
        <p:txBody>
          <a:bodyPr/>
          <a:lstStyle/>
          <a:p>
            <a:r>
              <a:rPr lang="en-US" dirty="0"/>
              <a:t>Ready to Transform Business Onboarding?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356C8-280C-0CD8-63DD-9ED95C7E58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4658" y="1903640"/>
            <a:ext cx="2987038" cy="2987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3E499-294A-6CCF-27B9-B5C014C27B8F}"/>
              </a:ext>
            </a:extLst>
          </p:cNvPr>
          <p:cNvSpPr txBox="1"/>
          <p:nvPr/>
        </p:nvSpPr>
        <p:spPr>
          <a:xfrm>
            <a:off x="7522465" y="5100991"/>
            <a:ext cx="3011424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Scan to get in touch with us</a:t>
            </a:r>
          </a:p>
        </p:txBody>
      </p:sp>
    </p:spTree>
    <p:extLst>
      <p:ext uri="{BB962C8B-B14F-4D97-AF65-F5344CB8AC3E}">
        <p14:creationId xmlns:p14="http://schemas.microsoft.com/office/powerpoint/2010/main" val="63383175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i-exceed Presentation Template">
  <a:themeElements>
    <a:clrScheme name="i-exceed Presentation Template">
      <a:dk1>
        <a:srgbClr val="03142E"/>
      </a:dk1>
      <a:lt1>
        <a:srgbClr val="EFF2F1"/>
      </a:lt1>
      <a:dk2>
        <a:srgbClr val="131313"/>
      </a:dk2>
      <a:lt2>
        <a:srgbClr val="FCFCFC"/>
      </a:lt2>
      <a:accent1>
        <a:srgbClr val="FF8C00"/>
      </a:accent1>
      <a:accent2>
        <a:srgbClr val="608072"/>
      </a:accent2>
      <a:accent3>
        <a:srgbClr val="E9EB9E"/>
      </a:accent3>
      <a:accent4>
        <a:srgbClr val="4169A6"/>
      </a:accent4>
      <a:accent5>
        <a:srgbClr val="BF6900"/>
      </a:accent5>
      <a:accent6>
        <a:srgbClr val="34453D"/>
      </a:accent6>
      <a:hlink>
        <a:srgbClr val="89B3F4"/>
      </a:hlink>
      <a:folHlink>
        <a:srgbClr val="FFB254"/>
      </a:folHlink>
    </a:clrScheme>
    <a:fontScheme name="i-ecxeed Technology Solutions">
      <a:majorFont>
        <a:latin typeface="Aria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-exceed Presentation Template" id="{3C7591EE-327A-284D-9BF5-36E6B0AB1668}" vid="{964046D3-93B9-254C-8CE6-A0F2DEA4C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i-exceed Presentation Template</Template>
  <TotalTime>6016</TotalTime>
  <Words>562</Words>
  <Application>Microsoft Macintosh PowerPoint</Application>
  <PresentationFormat>Widescreen</PresentationFormat>
  <Paragraphs>109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Oracle Sans Light</vt:lpstr>
      <vt:lpstr>Oracle Sans Tab Light</vt:lpstr>
      <vt:lpstr>Segoe UI</vt:lpstr>
      <vt:lpstr>System Font Regular</vt:lpstr>
      <vt:lpstr>i-exceed Presentation Template</vt:lpstr>
      <vt:lpstr>Accelerating Onboarding for Efficient Business Growth</vt:lpstr>
      <vt:lpstr>Business Onboarding Challenges Today</vt:lpstr>
      <vt:lpstr>The Opportunity for Banks</vt:lpstr>
      <vt:lpstr>Appzillon Advantage for Banks</vt:lpstr>
      <vt:lpstr>Use Cases in Action</vt:lpstr>
      <vt:lpstr>Reimagine Cash and Liquidity Management</vt:lpstr>
      <vt:lpstr>Value Delivered Across Stakeholders</vt:lpstr>
      <vt:lpstr>Why i-exceed?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Vishnu Hareesh</dc:creator>
  <cp:lastModifiedBy>Vishnu Hareesh</cp:lastModifiedBy>
  <cp:revision>10</cp:revision>
  <dcterms:created xsi:type="dcterms:W3CDTF">2025-09-30T07:34:49Z</dcterms:created>
  <dcterms:modified xsi:type="dcterms:W3CDTF">2025-10-22T07:07:25Z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1264334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S11.0.1</vt:lpwstr>
  </property>
</Properties>
</file>