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61" r:id="rId3"/>
    <p:sldId id="267" r:id="rId4"/>
    <p:sldId id="265" r:id="rId5"/>
    <p:sldId id="272" r:id="rId6"/>
    <p:sldId id="273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72429-D05B-0D58-57C2-0497466DFB97}" v="21" dt="2025-11-03T06:33:27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/>
    <p:restoredTop sz="91412"/>
  </p:normalViewPr>
  <p:slideViewPr>
    <p:cSldViewPr snapToGrid="0">
      <p:cViewPr varScale="1">
        <p:scale>
          <a:sx n="142" d="100"/>
          <a:sy n="142" d="100"/>
        </p:scale>
        <p:origin x="4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redo custSel addSld delSld modSld sldOrd">
      <pc:chgData name="Vishnu Hareesh" userId="12a48beb-2ac5-4a6f-9665-11797e75fa7d" providerId="ADAL" clId="{67911371-1A31-5E38-86A4-D3FE1D7879A1}" dt="2025-10-22T06:20:13.177" v="7889" actId="14826"/>
      <pc:docMkLst>
        <pc:docMk/>
      </pc:docMkLst>
      <pc:sldChg chg="modSp mod">
        <pc:chgData name="Vishnu Hareesh" userId="12a48beb-2ac5-4a6f-9665-11797e75fa7d" providerId="ADAL" clId="{67911371-1A31-5E38-86A4-D3FE1D7879A1}" dt="2025-10-13T16:46:56.156" v="2248" actId="20577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5-10-13T16:46:56.156" v="2248" actId="20577"/>
          <ac:spMkLst>
            <pc:docMk/>
            <pc:sldMk cId="237865533" sldId="257"/>
            <ac:spMk id="2" creationId="{1525B973-1022-8AC7-FE11-FC362A810E36}"/>
          </ac:spMkLst>
        </pc:spChg>
        <pc:picChg chg="mod">
          <ac:chgData name="Vishnu Hareesh" userId="12a48beb-2ac5-4a6f-9665-11797e75fa7d" providerId="ADAL" clId="{67911371-1A31-5E38-86A4-D3FE1D7879A1}" dt="2025-10-13T07:48:07.750" v="1979"/>
          <ac:picMkLst>
            <pc:docMk/>
            <pc:sldMk cId="237865533" sldId="257"/>
            <ac:picMk id="10" creationId="{017DBEAA-9BA9-6BED-E116-9808FB4CA002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13T17:12:23.715" v="3924" actId="1035"/>
        <pc:sldMkLst>
          <pc:docMk/>
          <pc:sldMk cId="3283854122" sldId="261"/>
        </pc:sldMkLst>
        <pc:spChg chg="mod">
          <ac:chgData name="Vishnu Hareesh" userId="12a48beb-2ac5-4a6f-9665-11797e75fa7d" providerId="ADAL" clId="{67911371-1A31-5E38-86A4-D3FE1D7879A1}" dt="2025-10-13T07:13:24.865" v="418" actId="20577"/>
          <ac:spMkLst>
            <pc:docMk/>
            <pc:sldMk cId="3283854122" sldId="261"/>
            <ac:spMk id="2" creationId="{B84B927B-163C-09B4-490B-4C8DAFE59AE7}"/>
          </ac:spMkLst>
        </pc:spChg>
        <pc:spChg chg="mod">
          <ac:chgData name="Vishnu Hareesh" userId="12a48beb-2ac5-4a6f-9665-11797e75fa7d" providerId="ADAL" clId="{67911371-1A31-5E38-86A4-D3FE1D7879A1}" dt="2025-10-13T07:52:48.307" v="2033" actId="1076"/>
          <ac:spMkLst>
            <pc:docMk/>
            <pc:sldMk cId="3283854122" sldId="261"/>
            <ac:spMk id="4" creationId="{A0FC661A-F3E8-888E-C6E1-8C256552DA90}"/>
          </ac:spMkLst>
        </pc:spChg>
        <pc:spChg chg="mod topLvl">
          <ac:chgData name="Vishnu Hareesh" userId="12a48beb-2ac5-4a6f-9665-11797e75fa7d" providerId="ADAL" clId="{67911371-1A31-5E38-86A4-D3FE1D7879A1}" dt="2025-10-13T07:55:42.409" v="2048" actId="164"/>
          <ac:spMkLst>
            <pc:docMk/>
            <pc:sldMk cId="3283854122" sldId="261"/>
            <ac:spMk id="11" creationId="{D8857E5D-C25B-6D33-7D80-24205405A926}"/>
          </ac:spMkLst>
        </pc:spChg>
        <pc:spChg chg="mod topLvl">
          <ac:chgData name="Vishnu Hareesh" userId="12a48beb-2ac5-4a6f-9665-11797e75fa7d" providerId="ADAL" clId="{67911371-1A31-5E38-86A4-D3FE1D7879A1}" dt="2025-10-13T07:55:50.582" v="2050" actId="164"/>
          <ac:spMkLst>
            <pc:docMk/>
            <pc:sldMk cId="3283854122" sldId="261"/>
            <ac:spMk id="12" creationId="{F9F045C3-1B04-54CA-68E4-70F5F1473CD4}"/>
          </ac:spMkLst>
        </pc:spChg>
        <pc:spChg chg="mod topLvl">
          <ac:chgData name="Vishnu Hareesh" userId="12a48beb-2ac5-4a6f-9665-11797e75fa7d" providerId="ADAL" clId="{67911371-1A31-5E38-86A4-D3FE1D7879A1}" dt="2025-10-13T07:55:50.582" v="2050" actId="164"/>
          <ac:spMkLst>
            <pc:docMk/>
            <pc:sldMk cId="3283854122" sldId="261"/>
            <ac:spMk id="15" creationId="{65113713-F637-A310-4007-A6B58A868A45}"/>
          </ac:spMkLst>
        </pc:spChg>
        <pc:spChg chg="mod">
          <ac:chgData name="Vishnu Hareesh" userId="12a48beb-2ac5-4a6f-9665-11797e75fa7d" providerId="ADAL" clId="{67911371-1A31-5E38-86A4-D3FE1D7879A1}" dt="2025-10-13T07:57:02.306" v="2064" actId="164"/>
          <ac:spMkLst>
            <pc:docMk/>
            <pc:sldMk cId="3283854122" sldId="261"/>
            <ac:spMk id="16" creationId="{6463691B-2D51-014F-B455-4819FC225FF2}"/>
          </ac:spMkLst>
        </pc:spChg>
        <pc:spChg chg="mod topLvl">
          <ac:chgData name="Vishnu Hareesh" userId="12a48beb-2ac5-4a6f-9665-11797e75fa7d" providerId="ADAL" clId="{67911371-1A31-5E38-86A4-D3FE1D7879A1}" dt="2025-10-13T07:57:02.306" v="2064" actId="164"/>
          <ac:spMkLst>
            <pc:docMk/>
            <pc:sldMk cId="3283854122" sldId="261"/>
            <ac:spMk id="17" creationId="{B16FEC06-2734-503D-4C80-27CD3D99369C}"/>
          </ac:spMkLst>
        </pc:spChg>
        <pc:spChg chg="mod topLvl">
          <ac:chgData name="Vishnu Hareesh" userId="12a48beb-2ac5-4a6f-9665-11797e75fa7d" providerId="ADAL" clId="{67911371-1A31-5E38-86A4-D3FE1D7879A1}" dt="2025-10-13T07:55:42.409" v="2048" actId="164"/>
          <ac:spMkLst>
            <pc:docMk/>
            <pc:sldMk cId="3283854122" sldId="261"/>
            <ac:spMk id="18" creationId="{7F239CEE-32CB-2C10-16A8-F134A4E3F732}"/>
          </ac:spMkLst>
        </pc:spChg>
        <pc:spChg chg="mod topLvl">
          <ac:chgData name="Vishnu Hareesh" userId="12a48beb-2ac5-4a6f-9665-11797e75fa7d" providerId="ADAL" clId="{67911371-1A31-5E38-86A4-D3FE1D7879A1}" dt="2025-10-13T07:57:02.306" v="2064" actId="164"/>
          <ac:spMkLst>
            <pc:docMk/>
            <pc:sldMk cId="3283854122" sldId="261"/>
            <ac:spMk id="19" creationId="{938FD594-C40D-613D-D468-B7CC1B9A1EE2}"/>
          </ac:spMkLst>
        </pc:spChg>
        <pc:spChg chg="mod topLvl">
          <ac:chgData name="Vishnu Hareesh" userId="12a48beb-2ac5-4a6f-9665-11797e75fa7d" providerId="ADAL" clId="{67911371-1A31-5E38-86A4-D3FE1D7879A1}" dt="2025-10-13T07:55:50.582" v="2050" actId="164"/>
          <ac:spMkLst>
            <pc:docMk/>
            <pc:sldMk cId="3283854122" sldId="261"/>
            <ac:spMk id="20" creationId="{08EFC4C3-2D01-0B88-2F25-972DE8A590F7}"/>
          </ac:spMkLst>
        </pc:spChg>
        <pc:spChg chg="mod topLvl">
          <ac:chgData name="Vishnu Hareesh" userId="12a48beb-2ac5-4a6f-9665-11797e75fa7d" providerId="ADAL" clId="{67911371-1A31-5E38-86A4-D3FE1D7879A1}" dt="2025-10-13T07:55:42.409" v="2048" actId="164"/>
          <ac:spMkLst>
            <pc:docMk/>
            <pc:sldMk cId="3283854122" sldId="261"/>
            <ac:spMk id="21" creationId="{01373AB0-FA55-05F1-9D3F-B832883F1847}"/>
          </ac:spMkLst>
        </pc:spChg>
        <pc:spChg chg="mod topLvl">
          <ac:chgData name="Vishnu Hareesh" userId="12a48beb-2ac5-4a6f-9665-11797e75fa7d" providerId="ADAL" clId="{67911371-1A31-5E38-86A4-D3FE1D7879A1}" dt="2025-10-13T07:56:35.543" v="2058" actId="164"/>
          <ac:spMkLst>
            <pc:docMk/>
            <pc:sldMk cId="3283854122" sldId="261"/>
            <ac:spMk id="24" creationId="{C7BB5A19-8494-C20F-C904-F67B23EFCC8D}"/>
          </ac:spMkLst>
        </pc:spChg>
        <pc:spChg chg="mod topLvl">
          <ac:chgData name="Vishnu Hareesh" userId="12a48beb-2ac5-4a6f-9665-11797e75fa7d" providerId="ADAL" clId="{67911371-1A31-5E38-86A4-D3FE1D7879A1}" dt="2025-10-13T07:56:18.678" v="2056" actId="164"/>
          <ac:spMkLst>
            <pc:docMk/>
            <pc:sldMk cId="3283854122" sldId="261"/>
            <ac:spMk id="25" creationId="{4DD236F0-7DCE-D77E-500A-38FEFFCFD15A}"/>
          </ac:spMkLst>
        </pc:spChg>
        <pc:spChg chg="mod topLvl">
          <ac:chgData name="Vishnu Hareesh" userId="12a48beb-2ac5-4a6f-9665-11797e75fa7d" providerId="ADAL" clId="{67911371-1A31-5E38-86A4-D3FE1D7879A1}" dt="2025-10-13T07:56:18.678" v="2056" actId="164"/>
          <ac:spMkLst>
            <pc:docMk/>
            <pc:sldMk cId="3283854122" sldId="261"/>
            <ac:spMk id="27" creationId="{F194650C-197D-4661-B8D4-A67DAEF4E48E}"/>
          </ac:spMkLst>
        </pc:spChg>
        <pc:spChg chg="mod topLvl">
          <ac:chgData name="Vishnu Hareesh" userId="12a48beb-2ac5-4a6f-9665-11797e75fa7d" providerId="ADAL" clId="{67911371-1A31-5E38-86A4-D3FE1D7879A1}" dt="2025-10-13T07:56:35.543" v="2058" actId="164"/>
          <ac:spMkLst>
            <pc:docMk/>
            <pc:sldMk cId="3283854122" sldId="261"/>
            <ac:spMk id="28" creationId="{FE0B801F-F9CA-0076-3045-E18402C92EE2}"/>
          </ac:spMkLst>
        </pc:spChg>
        <pc:spChg chg="mod topLvl">
          <ac:chgData name="Vishnu Hareesh" userId="12a48beb-2ac5-4a6f-9665-11797e75fa7d" providerId="ADAL" clId="{67911371-1A31-5E38-86A4-D3FE1D7879A1}" dt="2025-10-13T08:01:45.549" v="2217" actId="14100"/>
          <ac:spMkLst>
            <pc:docMk/>
            <pc:sldMk cId="3283854122" sldId="261"/>
            <ac:spMk id="29" creationId="{8F397B46-F5AD-FBC8-AF47-0D772A28FB96}"/>
          </ac:spMkLst>
        </pc:spChg>
        <pc:spChg chg="mod topLvl">
          <ac:chgData name="Vishnu Hareesh" userId="12a48beb-2ac5-4a6f-9665-11797e75fa7d" providerId="ADAL" clId="{67911371-1A31-5E38-86A4-D3FE1D7879A1}" dt="2025-10-13T07:56:35.543" v="2058" actId="164"/>
          <ac:spMkLst>
            <pc:docMk/>
            <pc:sldMk cId="3283854122" sldId="261"/>
            <ac:spMk id="30" creationId="{66ACCB49-27FF-87B2-D2EB-84272BFBABB4}"/>
          </ac:spMkLst>
        </pc:spChg>
        <pc:spChg chg="mod">
          <ac:chgData name="Vishnu Hareesh" userId="12a48beb-2ac5-4a6f-9665-11797e75fa7d" providerId="ADAL" clId="{67911371-1A31-5E38-86A4-D3FE1D7879A1}" dt="2025-10-13T07:48:58.973" v="1980"/>
          <ac:spMkLst>
            <pc:docMk/>
            <pc:sldMk cId="3283854122" sldId="261"/>
            <ac:spMk id="34" creationId="{1C0ED6A2-CA0E-F624-0977-2EC27332FEA4}"/>
          </ac:spMkLst>
        </pc:spChg>
        <pc:spChg chg="mod">
          <ac:chgData name="Vishnu Hareesh" userId="12a48beb-2ac5-4a6f-9665-11797e75fa7d" providerId="ADAL" clId="{67911371-1A31-5E38-86A4-D3FE1D7879A1}" dt="2025-10-13T07:59:47.626" v="2163" actId="14100"/>
          <ac:spMkLst>
            <pc:docMk/>
            <pc:sldMk cId="3283854122" sldId="261"/>
            <ac:spMk id="35" creationId="{5B89352D-A6DF-3E5B-1618-D59B844570D2}"/>
          </ac:spMkLst>
        </pc:spChg>
        <pc:spChg chg="mod">
          <ac:chgData name="Vishnu Hareesh" userId="12a48beb-2ac5-4a6f-9665-11797e75fa7d" providerId="ADAL" clId="{67911371-1A31-5E38-86A4-D3FE1D7879A1}" dt="2025-10-13T07:59:38.349" v="2160" actId="1076"/>
          <ac:spMkLst>
            <pc:docMk/>
            <pc:sldMk cId="3283854122" sldId="261"/>
            <ac:spMk id="36" creationId="{FB8E4B0F-BB49-ED8D-8EDB-C90D1BC552DA}"/>
          </ac:spMkLst>
        </pc:spChg>
        <pc:spChg chg="mod">
          <ac:chgData name="Vishnu Hareesh" userId="12a48beb-2ac5-4a6f-9665-11797e75fa7d" providerId="ADAL" clId="{67911371-1A31-5E38-86A4-D3FE1D7879A1}" dt="2025-10-13T07:48:58.973" v="1980"/>
          <ac:spMkLst>
            <pc:docMk/>
            <pc:sldMk cId="3283854122" sldId="261"/>
            <ac:spMk id="38" creationId="{6483D972-C43D-5126-5B35-D0BFB59A77E5}"/>
          </ac:spMkLst>
        </pc:spChg>
        <pc:spChg chg="mod">
          <ac:chgData name="Vishnu Hareesh" userId="12a48beb-2ac5-4a6f-9665-11797e75fa7d" providerId="ADAL" clId="{67911371-1A31-5E38-86A4-D3FE1D7879A1}" dt="2025-10-13T07:48:58.973" v="1980"/>
          <ac:spMkLst>
            <pc:docMk/>
            <pc:sldMk cId="3283854122" sldId="261"/>
            <ac:spMk id="39" creationId="{896F985A-B8BE-173D-6431-352012CA3EC4}"/>
          </ac:spMkLst>
        </pc:spChg>
        <pc:spChg chg="mod">
          <ac:chgData name="Vishnu Hareesh" userId="12a48beb-2ac5-4a6f-9665-11797e75fa7d" providerId="ADAL" clId="{67911371-1A31-5E38-86A4-D3FE1D7879A1}" dt="2025-10-13T07:48:58.973" v="1980"/>
          <ac:spMkLst>
            <pc:docMk/>
            <pc:sldMk cId="3283854122" sldId="261"/>
            <ac:spMk id="40" creationId="{E39F0DCC-21DE-95AF-3E0F-30492471E4B9}"/>
          </ac:spMkLst>
        </pc:spChg>
        <pc:spChg chg="add mod">
          <ac:chgData name="Vishnu Hareesh" userId="12a48beb-2ac5-4a6f-9665-11797e75fa7d" providerId="ADAL" clId="{67911371-1A31-5E38-86A4-D3FE1D7879A1}" dt="2025-10-13T08:00:45.808" v="2194" actId="1036"/>
          <ac:spMkLst>
            <pc:docMk/>
            <pc:sldMk cId="3283854122" sldId="261"/>
            <ac:spMk id="46" creationId="{F6EC4797-04D1-CEBE-8D83-F12F7FFEBD9A}"/>
          </ac:spMkLst>
        </pc:spChg>
        <pc:grpChg chg="add mod">
          <ac:chgData name="Vishnu Hareesh" userId="12a48beb-2ac5-4a6f-9665-11797e75fa7d" providerId="ADAL" clId="{67911371-1A31-5E38-86A4-D3FE1D7879A1}" dt="2025-10-13T08:00:45.808" v="2194" actId="1036"/>
          <ac:grpSpMkLst>
            <pc:docMk/>
            <pc:sldMk cId="3283854122" sldId="261"/>
            <ac:grpSpMk id="33" creationId="{AA800C2F-EBF3-4683-EBF7-526B37514955}"/>
          </ac:grpSpMkLst>
        </pc:grpChg>
        <pc:grpChg chg="add mod">
          <ac:chgData name="Vishnu Hareesh" userId="12a48beb-2ac5-4a6f-9665-11797e75fa7d" providerId="ADAL" clId="{67911371-1A31-5E38-86A4-D3FE1D7879A1}" dt="2025-10-13T08:00:45.808" v="2194" actId="1036"/>
          <ac:grpSpMkLst>
            <pc:docMk/>
            <pc:sldMk cId="3283854122" sldId="261"/>
            <ac:grpSpMk id="37" creationId="{79F51C1E-07F4-E699-D01C-67A4A4EBF904}"/>
          </ac:grpSpMkLst>
        </pc:grpChg>
        <pc:grpChg chg="add mod">
          <ac:chgData name="Vishnu Hareesh" userId="12a48beb-2ac5-4a6f-9665-11797e75fa7d" providerId="ADAL" clId="{67911371-1A31-5E38-86A4-D3FE1D7879A1}" dt="2025-10-13T08:01:33.041" v="2213" actId="1035"/>
          <ac:grpSpMkLst>
            <pc:docMk/>
            <pc:sldMk cId="3283854122" sldId="261"/>
            <ac:grpSpMk id="41" creationId="{B970C57F-F0CE-4AD0-451A-87C3E937996B}"/>
          </ac:grpSpMkLst>
        </pc:grpChg>
        <pc:grpChg chg="add mod">
          <ac:chgData name="Vishnu Hareesh" userId="12a48beb-2ac5-4a6f-9665-11797e75fa7d" providerId="ADAL" clId="{67911371-1A31-5E38-86A4-D3FE1D7879A1}" dt="2025-10-13T08:01:33.041" v="2213" actId="1035"/>
          <ac:grpSpMkLst>
            <pc:docMk/>
            <pc:sldMk cId="3283854122" sldId="261"/>
            <ac:grpSpMk id="42" creationId="{CE961362-25FA-8C9D-8ABE-EE04C71EAF82}"/>
          </ac:grpSpMkLst>
        </pc:grpChg>
        <pc:grpChg chg="add mod">
          <ac:chgData name="Vishnu Hareesh" userId="12a48beb-2ac5-4a6f-9665-11797e75fa7d" providerId="ADAL" clId="{67911371-1A31-5E38-86A4-D3FE1D7879A1}" dt="2025-10-13T17:12:23.715" v="3924" actId="1035"/>
          <ac:grpSpMkLst>
            <pc:docMk/>
            <pc:sldMk cId="3283854122" sldId="261"/>
            <ac:grpSpMk id="43" creationId="{EEBF1FEC-884F-528C-B802-834792FC100A}"/>
          </ac:grpSpMkLst>
        </pc:grpChg>
        <pc:grpChg chg="add mod">
          <ac:chgData name="Vishnu Hareesh" userId="12a48beb-2ac5-4a6f-9665-11797e75fa7d" providerId="ADAL" clId="{67911371-1A31-5E38-86A4-D3FE1D7879A1}" dt="2025-10-13T17:12:23.715" v="3924" actId="1035"/>
          <ac:grpSpMkLst>
            <pc:docMk/>
            <pc:sldMk cId="3283854122" sldId="261"/>
            <ac:grpSpMk id="44" creationId="{F1D36431-85EF-C0F9-C4A4-4D1074E97C01}"/>
          </ac:grpSpMkLst>
        </pc:grpChg>
        <pc:grpChg chg="add mod">
          <ac:chgData name="Vishnu Hareesh" userId="12a48beb-2ac5-4a6f-9665-11797e75fa7d" providerId="ADAL" clId="{67911371-1A31-5E38-86A4-D3FE1D7879A1}" dt="2025-10-13T08:01:33.041" v="2213" actId="1035"/>
          <ac:grpSpMkLst>
            <pc:docMk/>
            <pc:sldMk cId="3283854122" sldId="261"/>
            <ac:grpSpMk id="45" creationId="{08908627-86F4-21E4-3FF5-B32F01708A0A}"/>
          </ac:grpSpMkLst>
        </pc:grpChg>
      </pc:sldChg>
      <pc:sldChg chg="modSp mod">
        <pc:chgData name="Vishnu Hareesh" userId="12a48beb-2ac5-4a6f-9665-11797e75fa7d" providerId="ADAL" clId="{67911371-1A31-5E38-86A4-D3FE1D7879A1}" dt="2025-10-13T16:49:25.355" v="2332" actId="20577"/>
        <pc:sldMkLst>
          <pc:docMk/>
          <pc:sldMk cId="2325844898" sldId="262"/>
        </pc:sldMkLst>
        <pc:spChg chg="mod">
          <ac:chgData name="Vishnu Hareesh" userId="12a48beb-2ac5-4a6f-9665-11797e75fa7d" providerId="ADAL" clId="{67911371-1A31-5E38-86A4-D3FE1D7879A1}" dt="2025-10-13T16:49:22.351" v="2324" actId="1038"/>
          <ac:spMkLst>
            <pc:docMk/>
            <pc:sldMk cId="2325844898" sldId="262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13T07:12:00.118" v="368" actId="1035"/>
          <ac:spMkLst>
            <pc:docMk/>
            <pc:sldMk cId="2325844898" sldId="262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5-10-13T16:49:25.355" v="2332" actId="20577"/>
          <ac:spMkLst>
            <pc:docMk/>
            <pc:sldMk cId="2325844898" sldId="262"/>
            <ac:spMk id="4" creationId="{0BAD5A9B-C65E-E524-5921-A8FF5A8773F8}"/>
          </ac:spMkLst>
        </pc:spChg>
      </pc:sldChg>
      <pc:sldChg chg="addSp delSp modSp mod">
        <pc:chgData name="Vishnu Hareesh" userId="12a48beb-2ac5-4a6f-9665-11797e75fa7d" providerId="ADAL" clId="{67911371-1A31-5E38-86A4-D3FE1D7879A1}" dt="2025-10-22T06:20:13.177" v="7889" actId="14826"/>
        <pc:sldMkLst>
          <pc:docMk/>
          <pc:sldMk cId="2137983086" sldId="265"/>
        </pc:sldMkLst>
        <pc:spChg chg="mod">
          <ac:chgData name="Vishnu Hareesh" userId="12a48beb-2ac5-4a6f-9665-11797e75fa7d" providerId="ADAL" clId="{67911371-1A31-5E38-86A4-D3FE1D7879A1}" dt="2025-10-13T17:00:50.778" v="3109" actId="20577"/>
          <ac:spMkLst>
            <pc:docMk/>
            <pc:sldMk cId="2137983086" sldId="265"/>
            <ac:spMk id="2" creationId="{B6F69E65-79FC-1A57-876D-51F9374A4EF5}"/>
          </ac:spMkLst>
        </pc:spChg>
        <pc:spChg chg="mod">
          <ac:chgData name="Vishnu Hareesh" userId="12a48beb-2ac5-4a6f-9665-11797e75fa7d" providerId="ADAL" clId="{67911371-1A31-5E38-86A4-D3FE1D7879A1}" dt="2025-10-22T06:20:13.177" v="7889" actId="14826"/>
          <ac:spMkLst>
            <pc:docMk/>
            <pc:sldMk cId="2137983086" sldId="265"/>
            <ac:spMk id="8" creationId="{26CBEACD-7FD9-4C8A-577D-0D5336CF94B1}"/>
          </ac:spMkLst>
        </pc:spChg>
        <pc:spChg chg="mod">
          <ac:chgData name="Vishnu Hareesh" userId="12a48beb-2ac5-4a6f-9665-11797e75fa7d" providerId="ADAL" clId="{67911371-1A31-5E38-86A4-D3FE1D7879A1}" dt="2025-10-22T06:20:13.177" v="7889" actId="14826"/>
          <ac:spMkLst>
            <pc:docMk/>
            <pc:sldMk cId="2137983086" sldId="265"/>
            <ac:spMk id="9" creationId="{87DC6D2A-D0E1-9364-09F5-9CF8B1347CF6}"/>
          </ac:spMkLst>
        </pc:spChg>
        <pc:spChg chg="mod">
          <ac:chgData name="Vishnu Hareesh" userId="12a48beb-2ac5-4a6f-9665-11797e75fa7d" providerId="ADAL" clId="{67911371-1A31-5E38-86A4-D3FE1D7879A1}" dt="2025-10-22T06:20:13.177" v="7889" actId="14826"/>
          <ac:spMkLst>
            <pc:docMk/>
            <pc:sldMk cId="2137983086" sldId="265"/>
            <ac:spMk id="10" creationId="{ABF2477D-C3A2-EC10-8816-B77D1D1FD13C}"/>
          </ac:spMkLst>
        </pc:spChg>
        <pc:spChg chg="mod">
          <ac:chgData name="Vishnu Hareesh" userId="12a48beb-2ac5-4a6f-9665-11797e75fa7d" providerId="ADAL" clId="{67911371-1A31-5E38-86A4-D3FE1D7879A1}" dt="2025-10-13T17:00:52.149" v="3110"/>
          <ac:spMkLst>
            <pc:docMk/>
            <pc:sldMk cId="2137983086" sldId="265"/>
            <ac:spMk id="15" creationId="{04FE07A5-C80A-333B-E03B-D1E1BFA4225C}"/>
          </ac:spMkLst>
        </pc:spChg>
        <pc:spChg chg="mod">
          <ac:chgData name="Vishnu Hareesh" userId="12a48beb-2ac5-4a6f-9665-11797e75fa7d" providerId="ADAL" clId="{67911371-1A31-5E38-86A4-D3FE1D7879A1}" dt="2025-10-14T06:33:25.220" v="4055" actId="5793"/>
          <ac:spMkLst>
            <pc:docMk/>
            <pc:sldMk cId="2137983086" sldId="265"/>
            <ac:spMk id="16" creationId="{7236EFEB-034B-FF03-6B5D-A11C38A89E8A}"/>
          </ac:spMkLst>
        </pc:spChg>
        <pc:spChg chg="mod">
          <ac:chgData name="Vishnu Hareesh" userId="12a48beb-2ac5-4a6f-9665-11797e75fa7d" providerId="ADAL" clId="{67911371-1A31-5E38-86A4-D3FE1D7879A1}" dt="2025-10-13T17:00:52.149" v="3110"/>
          <ac:spMkLst>
            <pc:docMk/>
            <pc:sldMk cId="2137983086" sldId="265"/>
            <ac:spMk id="18" creationId="{EC5E6E7A-6207-BF80-5123-21BC2C52D054}"/>
          </ac:spMkLst>
        </pc:spChg>
        <pc:spChg chg="mod">
          <ac:chgData name="Vishnu Hareesh" userId="12a48beb-2ac5-4a6f-9665-11797e75fa7d" providerId="ADAL" clId="{67911371-1A31-5E38-86A4-D3FE1D7879A1}" dt="2025-10-13T17:00:52.149" v="3110"/>
          <ac:spMkLst>
            <pc:docMk/>
            <pc:sldMk cId="2137983086" sldId="265"/>
            <ac:spMk id="22" creationId="{A244D84D-3213-E578-CCE6-280D37E53AE9}"/>
          </ac:spMkLst>
        </pc:spChg>
        <pc:spChg chg="mod">
          <ac:chgData name="Vishnu Hareesh" userId="12a48beb-2ac5-4a6f-9665-11797e75fa7d" providerId="ADAL" clId="{67911371-1A31-5E38-86A4-D3FE1D7879A1}" dt="2025-10-14T06:33:10.428" v="4050" actId="5793"/>
          <ac:spMkLst>
            <pc:docMk/>
            <pc:sldMk cId="2137983086" sldId="265"/>
            <ac:spMk id="23" creationId="{060CCD1A-72AE-A785-F553-A2436A9267E4}"/>
          </ac:spMkLst>
        </pc:spChg>
        <pc:spChg chg="mod">
          <ac:chgData name="Vishnu Hareesh" userId="12a48beb-2ac5-4a6f-9665-11797e75fa7d" providerId="ADAL" clId="{67911371-1A31-5E38-86A4-D3FE1D7879A1}" dt="2025-10-13T17:00:52.149" v="3110"/>
          <ac:spMkLst>
            <pc:docMk/>
            <pc:sldMk cId="2137983086" sldId="265"/>
            <ac:spMk id="25" creationId="{168BF2BE-8752-7AA1-4631-C2EC8F63B7F2}"/>
          </ac:spMkLst>
        </pc:spChg>
        <pc:spChg chg="mod">
          <ac:chgData name="Vishnu Hareesh" userId="12a48beb-2ac5-4a6f-9665-11797e75fa7d" providerId="ADAL" clId="{67911371-1A31-5E38-86A4-D3FE1D7879A1}" dt="2025-10-14T06:33:34.470" v="4085" actId="20577"/>
          <ac:spMkLst>
            <pc:docMk/>
            <pc:sldMk cId="2137983086" sldId="265"/>
            <ac:spMk id="32" creationId="{6CFE0BA2-10A7-8FED-2ACF-84154164CD4B}"/>
          </ac:spMkLst>
        </pc:spChg>
        <pc:spChg chg="mod">
          <ac:chgData name="Vishnu Hareesh" userId="12a48beb-2ac5-4a6f-9665-11797e75fa7d" providerId="ADAL" clId="{67911371-1A31-5E38-86A4-D3FE1D7879A1}" dt="2025-10-14T06:33:47.877" v="4121" actId="20577"/>
          <ac:spMkLst>
            <pc:docMk/>
            <pc:sldMk cId="2137983086" sldId="265"/>
            <ac:spMk id="35" creationId="{5114ED3F-AE42-131B-E46D-843F712EAC9D}"/>
          </ac:spMkLst>
        </pc:spChg>
        <pc:spChg chg="mod">
          <ac:chgData name="Vishnu Hareesh" userId="12a48beb-2ac5-4a6f-9665-11797e75fa7d" providerId="ADAL" clId="{67911371-1A31-5E38-86A4-D3FE1D7879A1}" dt="2025-10-14T06:59:54.747" v="4599" actId="20577"/>
          <ac:spMkLst>
            <pc:docMk/>
            <pc:sldMk cId="2137983086" sldId="265"/>
            <ac:spMk id="40" creationId="{2FA7CA24-3FAF-6313-D3D7-B2D95F269621}"/>
          </ac:spMkLst>
        </pc:spChg>
        <pc:spChg chg="mod">
          <ac:chgData name="Vishnu Hareesh" userId="12a48beb-2ac5-4a6f-9665-11797e75fa7d" providerId="ADAL" clId="{67911371-1A31-5E38-86A4-D3FE1D7879A1}" dt="2025-10-14T06:59:03.110" v="4484" actId="20577"/>
          <ac:spMkLst>
            <pc:docMk/>
            <pc:sldMk cId="2137983086" sldId="265"/>
            <ac:spMk id="41" creationId="{0AC1C391-718F-711B-FACE-88A75AF0ACA0}"/>
          </ac:spMkLst>
        </pc:spChg>
        <pc:spChg chg="mod">
          <ac:chgData name="Vishnu Hareesh" userId="12a48beb-2ac5-4a6f-9665-11797e75fa7d" providerId="ADAL" clId="{67911371-1A31-5E38-86A4-D3FE1D7879A1}" dt="2025-10-14T06:59:06.596" v="4485" actId="20577"/>
          <ac:spMkLst>
            <pc:docMk/>
            <pc:sldMk cId="2137983086" sldId="265"/>
            <ac:spMk id="42" creationId="{1D2EA65D-9F0C-9D27-AF2A-DC00D94360B3}"/>
          </ac:spMkLst>
        </pc:spChg>
        <pc:spChg chg="mod">
          <ac:chgData name="Vishnu Hareesh" userId="12a48beb-2ac5-4a6f-9665-11797e75fa7d" providerId="ADAL" clId="{67911371-1A31-5E38-86A4-D3FE1D7879A1}" dt="2025-10-14T06:57:25.638" v="4216" actId="20577"/>
          <ac:spMkLst>
            <pc:docMk/>
            <pc:sldMk cId="2137983086" sldId="265"/>
            <ac:spMk id="51" creationId="{08FEA7DF-37B0-85B6-503F-78E2C62A9E37}"/>
          </ac:spMkLst>
        </pc:spChg>
        <pc:spChg chg="add mod">
          <ac:chgData name="Vishnu Hareesh" userId="12a48beb-2ac5-4a6f-9665-11797e75fa7d" providerId="ADAL" clId="{67911371-1A31-5E38-86A4-D3FE1D7879A1}" dt="2025-10-22T06:19:53.301" v="7887" actId="1076"/>
          <ac:spMkLst>
            <pc:docMk/>
            <pc:sldMk cId="2137983086" sldId="265"/>
            <ac:spMk id="52" creationId="{9A3480AA-EAAF-E87F-3021-A2DF32AE21DD}"/>
          </ac:spMkLst>
        </pc:spChg>
        <pc:grpChg chg="add mod">
          <ac:chgData name="Vishnu Hareesh" userId="12a48beb-2ac5-4a6f-9665-11797e75fa7d" providerId="ADAL" clId="{67911371-1A31-5E38-86A4-D3FE1D7879A1}" dt="2025-10-22T06:20:13.177" v="7889" actId="14826"/>
          <ac:grpSpMkLst>
            <pc:docMk/>
            <pc:sldMk cId="2137983086" sldId="265"/>
            <ac:grpSpMk id="6" creationId="{101CA352-7320-57B0-A3CD-92B947663B31}"/>
          </ac:grpSpMkLst>
        </pc:grpChg>
        <pc:picChg chg="mod">
          <ac:chgData name="Vishnu Hareesh" userId="12a48beb-2ac5-4a6f-9665-11797e75fa7d" providerId="ADAL" clId="{67911371-1A31-5E38-86A4-D3FE1D7879A1}" dt="2025-10-22T06:20:13.177" v="7889" actId="14826"/>
          <ac:picMkLst>
            <pc:docMk/>
            <pc:sldMk cId="2137983086" sldId="265"/>
            <ac:picMk id="7" creationId="{E3CBE504-3BBB-1BB5-56B4-557D3A925408}"/>
          </ac:picMkLst>
        </pc:picChg>
      </pc:sldChg>
      <pc:sldChg chg="addSp delSp modSp mod ord">
        <pc:chgData name="Vishnu Hareesh" userId="12a48beb-2ac5-4a6f-9665-11797e75fa7d" providerId="ADAL" clId="{67911371-1A31-5E38-86A4-D3FE1D7879A1}" dt="2025-10-20T12:37:01.308" v="7083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5-10-13T16:48:26.500" v="2279" actId="20577"/>
          <ac:spMkLst>
            <pc:docMk/>
            <pc:sldMk cId="1843150738" sldId="267"/>
            <ac:spMk id="2" creationId="{DA8301FD-306C-3418-23AB-1DB5BB4E3767}"/>
          </ac:spMkLst>
        </pc:spChg>
        <pc:spChg chg="mod">
          <ac:chgData name="Vishnu Hareesh" userId="12a48beb-2ac5-4a6f-9665-11797e75fa7d" providerId="ADAL" clId="{67911371-1A31-5E38-86A4-D3FE1D7879A1}" dt="2025-10-14T09:06:00.280" v="6946" actId="1038"/>
          <ac:spMkLst>
            <pc:docMk/>
            <pc:sldMk cId="1843150738" sldId="267"/>
            <ac:spMk id="7" creationId="{DB409296-6A5A-621C-A4A7-C8123EC5874C}"/>
          </ac:spMkLst>
        </pc:spChg>
        <pc:spChg chg="mod">
          <ac:chgData name="Vishnu Hareesh" userId="12a48beb-2ac5-4a6f-9665-11797e75fa7d" providerId="ADAL" clId="{67911371-1A31-5E38-86A4-D3FE1D7879A1}" dt="2025-10-14T09:06:00.280" v="6946" actId="1038"/>
          <ac:spMkLst>
            <pc:docMk/>
            <pc:sldMk cId="1843150738" sldId="267"/>
            <ac:spMk id="8" creationId="{300188A7-D705-D939-B493-DE6A2993B8CE}"/>
          </ac:spMkLst>
        </pc:spChg>
        <pc:spChg chg="mod">
          <ac:chgData name="Vishnu Hareesh" userId="12a48beb-2ac5-4a6f-9665-11797e75fa7d" providerId="ADAL" clId="{67911371-1A31-5E38-86A4-D3FE1D7879A1}" dt="2025-10-14T09:06:17.039" v="6966" actId="1038"/>
          <ac:spMkLst>
            <pc:docMk/>
            <pc:sldMk cId="1843150738" sldId="267"/>
            <ac:spMk id="10" creationId="{7EC098B2-5E2B-D20E-ABAA-D2833CFBF627}"/>
          </ac:spMkLst>
        </pc:spChg>
        <pc:spChg chg="mod">
          <ac:chgData name="Vishnu Hareesh" userId="12a48beb-2ac5-4a6f-9665-11797e75fa7d" providerId="ADAL" clId="{67911371-1A31-5E38-86A4-D3FE1D7879A1}" dt="2025-10-14T09:06:17.039" v="6966" actId="1038"/>
          <ac:spMkLst>
            <pc:docMk/>
            <pc:sldMk cId="1843150738" sldId="267"/>
            <ac:spMk id="11" creationId="{8200A9E7-3A72-BF1C-5445-2F3EF3255C44}"/>
          </ac:spMkLst>
        </pc:spChg>
        <pc:spChg chg="mod">
          <ac:chgData name="Vishnu Hareesh" userId="12a48beb-2ac5-4a6f-9665-11797e75fa7d" providerId="ADAL" clId="{67911371-1A31-5E38-86A4-D3FE1D7879A1}" dt="2025-10-14T09:06:07.853" v="6956" actId="1038"/>
          <ac:spMkLst>
            <pc:docMk/>
            <pc:sldMk cId="1843150738" sldId="267"/>
            <ac:spMk id="13" creationId="{AD02B86F-C041-618C-1B01-CEDE393E25E0}"/>
          </ac:spMkLst>
        </pc:spChg>
        <pc:spChg chg="mod">
          <ac:chgData name="Vishnu Hareesh" userId="12a48beb-2ac5-4a6f-9665-11797e75fa7d" providerId="ADAL" clId="{67911371-1A31-5E38-86A4-D3FE1D7879A1}" dt="2025-10-14T09:06:07.853" v="6956" actId="1038"/>
          <ac:spMkLst>
            <pc:docMk/>
            <pc:sldMk cId="1843150738" sldId="267"/>
            <ac:spMk id="14" creationId="{84C8A200-62F4-1320-0300-92B0EDBC91BC}"/>
          </ac:spMkLst>
        </pc:spChg>
        <pc:spChg chg="mod">
          <ac:chgData name="Vishnu Hareesh" userId="12a48beb-2ac5-4a6f-9665-11797e75fa7d" providerId="ADAL" clId="{67911371-1A31-5E38-86A4-D3FE1D7879A1}" dt="2025-10-14T09:06:07.853" v="6956" actId="1038"/>
          <ac:spMkLst>
            <pc:docMk/>
            <pc:sldMk cId="1843150738" sldId="267"/>
            <ac:spMk id="15" creationId="{9B2C199D-6A8A-560E-D4D0-81CFCC17F786}"/>
          </ac:spMkLst>
        </pc:spChg>
        <pc:spChg chg="add del mod">
          <ac:chgData name="Vishnu Hareesh" userId="12a48beb-2ac5-4a6f-9665-11797e75fa7d" providerId="ADAL" clId="{67911371-1A31-5E38-86A4-D3FE1D7879A1}" dt="2025-10-14T09:06:00.280" v="6946" actId="1038"/>
          <ac:spMkLst>
            <pc:docMk/>
            <pc:sldMk cId="1843150738" sldId="267"/>
            <ac:spMk id="16" creationId="{10241224-84BD-C2CD-27A5-9AF2C2205D87}"/>
          </ac:spMkLst>
        </pc:spChg>
        <pc:spChg chg="add mod">
          <ac:chgData name="Vishnu Hareesh" userId="12a48beb-2ac5-4a6f-9665-11797e75fa7d" providerId="ADAL" clId="{67911371-1A31-5E38-86A4-D3FE1D7879A1}" dt="2025-10-14T09:06:17.039" v="6966" actId="1038"/>
          <ac:spMkLst>
            <pc:docMk/>
            <pc:sldMk cId="1843150738" sldId="267"/>
            <ac:spMk id="17" creationId="{51BEECBE-E436-BC75-3B4F-96B9F6C34965}"/>
          </ac:spMkLst>
        </pc:spChg>
        <pc:spChg chg="add mod">
          <ac:chgData name="Vishnu Hareesh" userId="12a48beb-2ac5-4a6f-9665-11797e75fa7d" providerId="ADAL" clId="{67911371-1A31-5E38-86A4-D3FE1D7879A1}" dt="2025-10-14T09:06:00.280" v="6946" actId="1038"/>
          <ac:spMkLst>
            <pc:docMk/>
            <pc:sldMk cId="1843150738" sldId="267"/>
            <ac:spMk id="20" creationId="{384ECB60-9F38-8897-3437-F189F43EB6B3}"/>
          </ac:spMkLst>
        </pc:spChg>
        <pc:spChg chg="add mod">
          <ac:chgData name="Vishnu Hareesh" userId="12a48beb-2ac5-4a6f-9665-11797e75fa7d" providerId="ADAL" clId="{67911371-1A31-5E38-86A4-D3FE1D7879A1}" dt="2025-10-14T09:06:00.280" v="6946" actId="1038"/>
          <ac:spMkLst>
            <pc:docMk/>
            <pc:sldMk cId="1843150738" sldId="267"/>
            <ac:spMk id="21" creationId="{040A014D-665C-B582-E998-11CB9B1BE2D2}"/>
          </ac:spMkLst>
        </pc:spChg>
        <pc:spChg chg="add mod">
          <ac:chgData name="Vishnu Hareesh" userId="12a48beb-2ac5-4a6f-9665-11797e75fa7d" providerId="ADAL" clId="{67911371-1A31-5E38-86A4-D3FE1D7879A1}" dt="2025-10-14T09:06:17.039" v="6966" actId="1038"/>
          <ac:spMkLst>
            <pc:docMk/>
            <pc:sldMk cId="1843150738" sldId="267"/>
            <ac:spMk id="22" creationId="{03778A50-EE7E-DC3A-9D7D-91CB1B05DC9C}"/>
          </ac:spMkLst>
        </pc:spChg>
        <pc:spChg chg="add mod">
          <ac:chgData name="Vishnu Hareesh" userId="12a48beb-2ac5-4a6f-9665-11797e75fa7d" providerId="ADAL" clId="{67911371-1A31-5E38-86A4-D3FE1D7879A1}" dt="2025-10-14T09:06:17.039" v="6966" actId="1038"/>
          <ac:spMkLst>
            <pc:docMk/>
            <pc:sldMk cId="1843150738" sldId="267"/>
            <ac:spMk id="23" creationId="{02195082-935E-4108-A3A4-11F5D68BD80B}"/>
          </ac:spMkLst>
        </pc:spChg>
        <pc:spChg chg="add mod">
          <ac:chgData name="Vishnu Hareesh" userId="12a48beb-2ac5-4a6f-9665-11797e75fa7d" providerId="ADAL" clId="{67911371-1A31-5E38-86A4-D3FE1D7879A1}" dt="2025-10-14T09:06:07.853" v="6956" actId="1038"/>
          <ac:spMkLst>
            <pc:docMk/>
            <pc:sldMk cId="1843150738" sldId="267"/>
            <ac:spMk id="24" creationId="{0CBF4745-BF50-AB48-4540-24554554FE8E}"/>
          </ac:spMkLst>
        </pc:spChg>
        <pc:spChg chg="add mod">
          <ac:chgData name="Vishnu Hareesh" userId="12a48beb-2ac5-4a6f-9665-11797e75fa7d" providerId="ADAL" clId="{67911371-1A31-5E38-86A4-D3FE1D7879A1}" dt="2025-10-14T09:06:07.853" v="6956" actId="1038"/>
          <ac:spMkLst>
            <pc:docMk/>
            <pc:sldMk cId="1843150738" sldId="267"/>
            <ac:spMk id="25" creationId="{5AF16A8C-D275-ED82-C3A0-685EEB89E6BF}"/>
          </ac:spMkLst>
        </pc:spChg>
        <pc:spChg chg="mod">
          <ac:chgData name="Vishnu Hareesh" userId="12a48beb-2ac5-4a6f-9665-11797e75fa7d" providerId="ADAL" clId="{67911371-1A31-5E38-86A4-D3FE1D7879A1}" dt="2025-10-14T09:08:24.481" v="6967" actId="1035"/>
          <ac:spMkLst>
            <pc:docMk/>
            <pc:sldMk cId="1843150738" sldId="267"/>
            <ac:spMk id="42" creationId="{ACD9E260-C194-642A-2D72-709935A394F0}"/>
          </ac:spMkLst>
        </pc:spChg>
        <pc:spChg chg="mod">
          <ac:chgData name="Vishnu Hareesh" userId="12a48beb-2ac5-4a6f-9665-11797e75fa7d" providerId="ADAL" clId="{67911371-1A31-5E38-86A4-D3FE1D7879A1}" dt="2025-10-14T09:08:24.481" v="6967" actId="1035"/>
          <ac:spMkLst>
            <pc:docMk/>
            <pc:sldMk cId="1843150738" sldId="267"/>
            <ac:spMk id="43" creationId="{867304AE-E69C-58FE-ED53-22801F1C1490}"/>
          </ac:spMkLst>
        </pc:spChg>
        <pc:spChg chg="mod">
          <ac:chgData name="Vishnu Hareesh" userId="12a48beb-2ac5-4a6f-9665-11797e75fa7d" providerId="ADAL" clId="{67911371-1A31-5E38-86A4-D3FE1D7879A1}" dt="2025-10-14T09:08:24.481" v="6967" actId="1035"/>
          <ac:spMkLst>
            <pc:docMk/>
            <pc:sldMk cId="1843150738" sldId="267"/>
            <ac:spMk id="44" creationId="{F0174C54-6B57-1358-FA42-1163B5D6450B}"/>
          </ac:spMkLst>
        </pc:spChg>
        <pc:spChg chg="mod">
          <ac:chgData name="Vishnu Hareesh" userId="12a48beb-2ac5-4a6f-9665-11797e75fa7d" providerId="ADAL" clId="{67911371-1A31-5E38-86A4-D3FE1D7879A1}" dt="2025-10-14T07:36:25.228" v="6026" actId="14100"/>
          <ac:spMkLst>
            <pc:docMk/>
            <pc:sldMk cId="1843150738" sldId="267"/>
            <ac:spMk id="48" creationId="{F8CB8A02-667C-C89A-71D4-E54D56DEC65C}"/>
          </ac:spMkLst>
        </pc:spChg>
        <pc:spChg chg="mod">
          <ac:chgData name="Vishnu Hareesh" userId="12a48beb-2ac5-4a6f-9665-11797e75fa7d" providerId="ADAL" clId="{67911371-1A31-5E38-86A4-D3FE1D7879A1}" dt="2025-10-20T12:32:59.493" v="7005" actId="122"/>
          <ac:spMkLst>
            <pc:docMk/>
            <pc:sldMk cId="1843150738" sldId="267"/>
            <ac:spMk id="50" creationId="{21EEA7D2-EF3C-72E2-1F4D-0A2573C8114D}"/>
          </ac:spMkLst>
        </pc:spChg>
        <pc:spChg chg="mod">
          <ac:chgData name="Vishnu Hareesh" userId="12a48beb-2ac5-4a6f-9665-11797e75fa7d" providerId="ADAL" clId="{67911371-1A31-5E38-86A4-D3FE1D7879A1}" dt="2025-10-13T17:06:29.246" v="3379" actId="20577"/>
          <ac:spMkLst>
            <pc:docMk/>
            <pc:sldMk cId="1843150738" sldId="267"/>
            <ac:spMk id="51" creationId="{219E3A6B-328D-C614-588A-D5304057BCA2}"/>
          </ac:spMkLst>
        </pc:spChg>
        <pc:spChg chg="mod">
          <ac:chgData name="Vishnu Hareesh" userId="12a48beb-2ac5-4a6f-9665-11797e75fa7d" providerId="ADAL" clId="{67911371-1A31-5E38-86A4-D3FE1D7879A1}" dt="2025-10-14T07:36:25.228" v="6026" actId="14100"/>
          <ac:spMkLst>
            <pc:docMk/>
            <pc:sldMk cId="1843150738" sldId="267"/>
            <ac:spMk id="52" creationId="{E4069643-912A-25A5-B324-5F0D49752FC6}"/>
          </ac:spMkLst>
        </pc:spChg>
        <pc:spChg chg="mod">
          <ac:chgData name="Vishnu Hareesh" userId="12a48beb-2ac5-4a6f-9665-11797e75fa7d" providerId="ADAL" clId="{67911371-1A31-5E38-86A4-D3FE1D7879A1}" dt="2025-10-13T17:09:36.393" v="3689" actId="122"/>
          <ac:spMkLst>
            <pc:docMk/>
            <pc:sldMk cId="1843150738" sldId="267"/>
            <ac:spMk id="54" creationId="{F1F47341-286F-B95D-79F8-30029E06AE30}"/>
          </ac:spMkLst>
        </pc:spChg>
        <pc:spChg chg="mod">
          <ac:chgData name="Vishnu Hareesh" userId="12a48beb-2ac5-4a6f-9665-11797e75fa7d" providerId="ADAL" clId="{67911371-1A31-5E38-86A4-D3FE1D7879A1}" dt="2025-10-13T17:06:19.953" v="3359" actId="20577"/>
          <ac:spMkLst>
            <pc:docMk/>
            <pc:sldMk cId="1843150738" sldId="267"/>
            <ac:spMk id="55" creationId="{6FE9C70D-C143-9043-472F-96490DDADBA4}"/>
          </ac:spMkLst>
        </pc:spChg>
        <pc:spChg chg="mod">
          <ac:chgData name="Vishnu Hareesh" userId="12a48beb-2ac5-4a6f-9665-11797e75fa7d" providerId="ADAL" clId="{67911371-1A31-5E38-86A4-D3FE1D7879A1}" dt="2025-10-14T07:36:25.228" v="6026" actId="14100"/>
          <ac:spMkLst>
            <pc:docMk/>
            <pc:sldMk cId="1843150738" sldId="267"/>
            <ac:spMk id="56" creationId="{F670E42C-6E65-F970-F05C-7118088C45A5}"/>
          </ac:spMkLst>
        </pc:spChg>
        <pc:spChg chg="mod">
          <ac:chgData name="Vishnu Hareesh" userId="12a48beb-2ac5-4a6f-9665-11797e75fa7d" providerId="ADAL" clId="{67911371-1A31-5E38-86A4-D3FE1D7879A1}" dt="2025-10-13T17:09:34.015" v="3688" actId="122"/>
          <ac:spMkLst>
            <pc:docMk/>
            <pc:sldMk cId="1843150738" sldId="267"/>
            <ac:spMk id="58" creationId="{FB7A8319-671F-8CE7-78B1-36F821D9DAC4}"/>
          </ac:spMkLst>
        </pc:spChg>
        <pc:spChg chg="mod">
          <ac:chgData name="Vishnu Hareesh" userId="12a48beb-2ac5-4a6f-9665-11797e75fa7d" providerId="ADAL" clId="{67911371-1A31-5E38-86A4-D3FE1D7879A1}" dt="2025-10-13T17:06:10.207" v="3338" actId="20577"/>
          <ac:spMkLst>
            <pc:docMk/>
            <pc:sldMk cId="1843150738" sldId="267"/>
            <ac:spMk id="59" creationId="{D366A194-0869-A7EB-C91A-D7095E1C75BA}"/>
          </ac:spMkLst>
        </pc:spChg>
        <pc:grpChg chg="add mod">
          <ac:chgData name="Vishnu Hareesh" userId="12a48beb-2ac5-4a6f-9665-11797e75fa7d" providerId="ADAL" clId="{67911371-1A31-5E38-86A4-D3FE1D7879A1}" dt="2025-10-14T07:39:19.298" v="6096" actId="164"/>
          <ac:grpSpMkLst>
            <pc:docMk/>
            <pc:sldMk cId="1843150738" sldId="267"/>
            <ac:grpSpMk id="6" creationId="{27E62923-1365-4DF0-3E97-59C12EDA92B3}"/>
          </ac:grpSpMkLst>
        </pc:grpChg>
        <pc:grpChg chg="add mod">
          <ac:chgData name="Vishnu Hareesh" userId="12a48beb-2ac5-4a6f-9665-11797e75fa7d" providerId="ADAL" clId="{67911371-1A31-5E38-86A4-D3FE1D7879A1}" dt="2025-10-14T07:39:19.298" v="6096" actId="164"/>
          <ac:grpSpMkLst>
            <pc:docMk/>
            <pc:sldMk cId="1843150738" sldId="267"/>
            <ac:grpSpMk id="9" creationId="{8666A562-7B47-EA8C-E9DE-CB5388016151}"/>
          </ac:grpSpMkLst>
        </pc:grpChg>
        <pc:grpChg chg="add mod">
          <ac:chgData name="Vishnu Hareesh" userId="12a48beb-2ac5-4a6f-9665-11797e75fa7d" providerId="ADAL" clId="{67911371-1A31-5E38-86A4-D3FE1D7879A1}" dt="2025-10-14T07:39:19.298" v="6096" actId="164"/>
          <ac:grpSpMkLst>
            <pc:docMk/>
            <pc:sldMk cId="1843150738" sldId="267"/>
            <ac:grpSpMk id="12" creationId="{0D3A9F88-F94A-3154-49B1-23CDE37C08F8}"/>
          </ac:grpSpMkLst>
        </pc:grpChg>
        <pc:grpChg chg="add mod">
          <ac:chgData name="Vishnu Hareesh" userId="12a48beb-2ac5-4a6f-9665-11797e75fa7d" providerId="ADAL" clId="{67911371-1A31-5E38-86A4-D3FE1D7879A1}" dt="2025-10-14T07:47:09.874" v="6813" actId="164"/>
          <ac:grpSpMkLst>
            <pc:docMk/>
            <pc:sldMk cId="1843150738" sldId="267"/>
            <ac:grpSpMk id="19" creationId="{60534213-0ACB-8D44-D3CB-C6FECC41B04A}"/>
          </ac:grpSpMkLst>
        </pc:grpChg>
        <pc:grpChg chg="add mod">
          <ac:chgData name="Vishnu Hareesh" userId="12a48beb-2ac5-4a6f-9665-11797e75fa7d" providerId="ADAL" clId="{67911371-1A31-5E38-86A4-D3FE1D7879A1}" dt="2025-10-14T07:47:09.874" v="6813" actId="164"/>
          <ac:grpSpMkLst>
            <pc:docMk/>
            <pc:sldMk cId="1843150738" sldId="267"/>
            <ac:grpSpMk id="26" creationId="{7FE46440-9F50-25F6-0FFB-F4E6BD39392E}"/>
          </ac:grpSpMkLst>
        </pc:grpChg>
        <pc:grpChg chg="add mod">
          <ac:chgData name="Vishnu Hareesh" userId="12a48beb-2ac5-4a6f-9665-11797e75fa7d" providerId="ADAL" clId="{67911371-1A31-5E38-86A4-D3FE1D7879A1}" dt="2025-10-14T09:05:47.507" v="6938" actId="12788"/>
          <ac:grpSpMkLst>
            <pc:docMk/>
            <pc:sldMk cId="1843150738" sldId="267"/>
            <ac:grpSpMk id="28" creationId="{4C7CE1D5-41D3-211B-D193-09E3DDA22B06}"/>
          </ac:grpSpMkLst>
        </pc:grpChg>
        <pc:grpChg chg="mod">
          <ac:chgData name="Vishnu Hareesh" userId="12a48beb-2ac5-4a6f-9665-11797e75fa7d" providerId="ADAL" clId="{67911371-1A31-5E38-86A4-D3FE1D7879A1}" dt="2025-10-14T09:04:41.027" v="6883" actId="1036"/>
          <ac:grpSpMkLst>
            <pc:docMk/>
            <pc:sldMk cId="1843150738" sldId="267"/>
            <ac:grpSpMk id="40" creationId="{750A2CC7-9788-50C5-B7BB-8C8E8BA60928}"/>
          </ac:grpSpMkLst>
        </pc:grpChg>
        <pc:picChg chg="add mod">
          <ac:chgData name="Vishnu Hareesh" userId="12a48beb-2ac5-4a6f-9665-11797e75fa7d" providerId="ADAL" clId="{67911371-1A31-5E38-86A4-D3FE1D7879A1}" dt="2025-10-20T12:36:04.466" v="7026"/>
          <ac:picMkLst>
            <pc:docMk/>
            <pc:sldMk cId="1843150738" sldId="267"/>
            <ac:picMk id="29" creationId="{8BC2A6C1-3A2C-3FEB-D4A3-7C17C7BB6A99}"/>
          </ac:picMkLst>
        </pc:picChg>
        <pc:picChg chg="add mod">
          <ac:chgData name="Vishnu Hareesh" userId="12a48beb-2ac5-4a6f-9665-11797e75fa7d" providerId="ADAL" clId="{67911371-1A31-5E38-86A4-D3FE1D7879A1}" dt="2025-10-20T12:36:29.299" v="7060"/>
          <ac:picMkLst>
            <pc:docMk/>
            <pc:sldMk cId="1843150738" sldId="267"/>
            <ac:picMk id="30" creationId="{B6C60A4F-3BE1-1F88-C763-596A782DC787}"/>
          </ac:picMkLst>
        </pc:picChg>
        <pc:picChg chg="add mod">
          <ac:chgData name="Vishnu Hareesh" userId="12a48beb-2ac5-4a6f-9665-11797e75fa7d" providerId="ADAL" clId="{67911371-1A31-5E38-86A4-D3FE1D7879A1}" dt="2025-10-20T12:37:01.308" v="7083"/>
          <ac:picMkLst>
            <pc:docMk/>
            <pc:sldMk cId="1843150738" sldId="267"/>
            <ac:picMk id="31" creationId="{3A53C27C-5745-D897-31F9-16A11EDC60FE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20T12:47:26.909" v="7823" actId="1036"/>
        <pc:sldMkLst>
          <pc:docMk/>
          <pc:sldMk cId="3969954363" sldId="272"/>
        </pc:sldMkLst>
        <pc:spChg chg="mod">
          <ac:chgData name="Vishnu Hareesh" userId="12a48beb-2ac5-4a6f-9665-11797e75fa7d" providerId="ADAL" clId="{67911371-1A31-5E38-86A4-D3FE1D7879A1}" dt="2025-10-14T07:07:55.871" v="4773" actId="1076"/>
          <ac:spMkLst>
            <pc:docMk/>
            <pc:sldMk cId="3969954363" sldId="272"/>
            <ac:spMk id="2" creationId="{265BBA90-EAC1-B38F-5CAA-51C213DEC4E7}"/>
          </ac:spMkLst>
        </pc:spChg>
        <pc:spChg chg="add mod">
          <ac:chgData name="Vishnu Hareesh" userId="12a48beb-2ac5-4a6f-9665-11797e75fa7d" providerId="ADAL" clId="{67911371-1A31-5E38-86A4-D3FE1D7879A1}" dt="2025-10-14T07:26:59.522" v="5920" actId="1036"/>
          <ac:spMkLst>
            <pc:docMk/>
            <pc:sldMk cId="3969954363" sldId="272"/>
            <ac:spMk id="35" creationId="{91F603A2-CB1C-0783-F3AC-A7838B486EFB}"/>
          </ac:spMkLst>
        </pc:spChg>
        <pc:spChg chg="add mod">
          <ac:chgData name="Vishnu Hareesh" userId="12a48beb-2ac5-4a6f-9665-11797e75fa7d" providerId="ADAL" clId="{67911371-1A31-5E38-86A4-D3FE1D7879A1}" dt="2025-10-14T07:26:59.522" v="5920" actId="1036"/>
          <ac:spMkLst>
            <pc:docMk/>
            <pc:sldMk cId="3969954363" sldId="272"/>
            <ac:spMk id="36" creationId="{39146CD6-3394-6A95-F85A-87E5A2FBBAE0}"/>
          </ac:spMkLst>
        </pc:spChg>
        <pc:spChg chg="add mod">
          <ac:chgData name="Vishnu Hareesh" userId="12a48beb-2ac5-4a6f-9665-11797e75fa7d" providerId="ADAL" clId="{67911371-1A31-5E38-86A4-D3FE1D7879A1}" dt="2025-10-14T07:26:46.089" v="5901" actId="1036"/>
          <ac:spMkLst>
            <pc:docMk/>
            <pc:sldMk cId="3969954363" sldId="272"/>
            <ac:spMk id="39" creationId="{FC661FB1-3102-E54B-3F5E-B719E35BEA29}"/>
          </ac:spMkLst>
        </pc:spChg>
        <pc:spChg chg="add mod">
          <ac:chgData name="Vishnu Hareesh" userId="12a48beb-2ac5-4a6f-9665-11797e75fa7d" providerId="ADAL" clId="{67911371-1A31-5E38-86A4-D3FE1D7879A1}" dt="2025-10-14T07:26:49.265" v="5903" actId="1035"/>
          <ac:spMkLst>
            <pc:docMk/>
            <pc:sldMk cId="3969954363" sldId="272"/>
            <ac:spMk id="40" creationId="{48926BD4-33F2-D561-02C2-FBDC45138B27}"/>
          </ac:spMkLst>
        </pc:spChg>
        <pc:spChg chg="add mod">
          <ac:chgData name="Vishnu Hareesh" userId="12a48beb-2ac5-4a6f-9665-11797e75fa7d" providerId="ADAL" clId="{67911371-1A31-5E38-86A4-D3FE1D7879A1}" dt="2025-10-14T07:25:21.435" v="5844" actId="1076"/>
          <ac:spMkLst>
            <pc:docMk/>
            <pc:sldMk cId="3969954363" sldId="272"/>
            <ac:spMk id="41" creationId="{E03524DF-6155-7059-B8E9-A52CD5A4B3CE}"/>
          </ac:spMkLst>
        </pc:spChg>
        <pc:spChg chg="add mod">
          <ac:chgData name="Vishnu Hareesh" userId="12a48beb-2ac5-4a6f-9665-11797e75fa7d" providerId="ADAL" clId="{67911371-1A31-5E38-86A4-D3FE1D7879A1}" dt="2025-10-14T07:25:18.446" v="5843" actId="14100"/>
          <ac:spMkLst>
            <pc:docMk/>
            <pc:sldMk cId="3969954363" sldId="272"/>
            <ac:spMk id="42" creationId="{1685B5A4-AB3C-01C7-4E97-476650225499}"/>
          </ac:spMkLst>
        </pc:spChg>
        <pc:spChg chg="add mod">
          <ac:chgData name="Vishnu Hareesh" userId="12a48beb-2ac5-4a6f-9665-11797e75fa7d" providerId="ADAL" clId="{67911371-1A31-5E38-86A4-D3FE1D7879A1}" dt="2025-10-14T07:26:55.558" v="5913" actId="1035"/>
          <ac:spMkLst>
            <pc:docMk/>
            <pc:sldMk cId="3969954363" sldId="272"/>
            <ac:spMk id="43" creationId="{031503A5-BDBF-DA6B-1EC6-E7D698BCD07C}"/>
          </ac:spMkLst>
        </pc:spChg>
        <pc:spChg chg="add mod">
          <ac:chgData name="Vishnu Hareesh" userId="12a48beb-2ac5-4a6f-9665-11797e75fa7d" providerId="ADAL" clId="{67911371-1A31-5E38-86A4-D3FE1D7879A1}" dt="2025-10-14T07:26:55.558" v="5913" actId="1035"/>
          <ac:spMkLst>
            <pc:docMk/>
            <pc:sldMk cId="3969954363" sldId="272"/>
            <ac:spMk id="44" creationId="{E0992D10-359D-CE7E-3041-7A3A0C8A3AF0}"/>
          </ac:spMkLst>
        </pc:spChg>
        <pc:spChg chg="add mod">
          <ac:chgData name="Vishnu Hareesh" userId="12a48beb-2ac5-4a6f-9665-11797e75fa7d" providerId="ADAL" clId="{67911371-1A31-5E38-86A4-D3FE1D7879A1}" dt="2025-10-20T12:47:10.563" v="7817" actId="1035"/>
          <ac:spMkLst>
            <pc:docMk/>
            <pc:sldMk cId="3969954363" sldId="272"/>
            <ac:spMk id="45" creationId="{5E1B398E-A22C-B5E8-EDC9-89FB5E95EBB8}"/>
          </ac:spMkLst>
        </pc:spChg>
        <pc:spChg chg="add mod">
          <ac:chgData name="Vishnu Hareesh" userId="12a48beb-2ac5-4a6f-9665-11797e75fa7d" providerId="ADAL" clId="{67911371-1A31-5E38-86A4-D3FE1D7879A1}" dt="2025-10-20T12:47:10.563" v="7817" actId="1035"/>
          <ac:spMkLst>
            <pc:docMk/>
            <pc:sldMk cId="3969954363" sldId="272"/>
            <ac:spMk id="46" creationId="{A19A3E48-D6D9-634B-5146-9A91F499A2D3}"/>
          </ac:spMkLst>
        </pc:spChg>
        <pc:grpChg chg="add mod">
          <ac:chgData name="Vishnu Hareesh" userId="12a48beb-2ac5-4a6f-9665-11797e75fa7d" providerId="ADAL" clId="{67911371-1A31-5E38-86A4-D3FE1D7879A1}" dt="2025-10-14T07:24:41.817" v="5829" actId="164"/>
          <ac:grpSpMkLst>
            <pc:docMk/>
            <pc:sldMk cId="3969954363" sldId="272"/>
            <ac:grpSpMk id="47" creationId="{C1F8D430-E777-0C58-CFC9-B25F7C029229}"/>
          </ac:grpSpMkLst>
        </pc:grpChg>
        <pc:grpChg chg="add mod">
          <ac:chgData name="Vishnu Hareesh" userId="12a48beb-2ac5-4a6f-9665-11797e75fa7d" providerId="ADAL" clId="{67911371-1A31-5E38-86A4-D3FE1D7879A1}" dt="2025-10-20T12:46:52.213" v="7799" actId="164"/>
          <ac:grpSpMkLst>
            <pc:docMk/>
            <pc:sldMk cId="3969954363" sldId="272"/>
            <ac:grpSpMk id="48" creationId="{3A299B35-F3B0-B83D-3D65-2CCE6C1B43D9}"/>
          </ac:grpSpMkLst>
        </pc:grpChg>
        <pc:grpChg chg="add mod">
          <ac:chgData name="Vishnu Hareesh" userId="12a48beb-2ac5-4a6f-9665-11797e75fa7d" providerId="ADAL" clId="{67911371-1A31-5E38-86A4-D3FE1D7879A1}" dt="2025-10-20T12:46:52.213" v="7799" actId="164"/>
          <ac:grpSpMkLst>
            <pc:docMk/>
            <pc:sldMk cId="3969954363" sldId="272"/>
            <ac:grpSpMk id="56" creationId="{D0E95CAE-93D2-8F81-7C2F-12C93B8B2376}"/>
          </ac:grpSpMkLst>
        </pc:grpChg>
        <pc:grpChg chg="add mod">
          <ac:chgData name="Vishnu Hareesh" userId="12a48beb-2ac5-4a6f-9665-11797e75fa7d" providerId="ADAL" clId="{67911371-1A31-5E38-86A4-D3FE1D7879A1}" dt="2025-10-20T12:46:55.195" v="7810" actId="1035"/>
          <ac:grpSpMkLst>
            <pc:docMk/>
            <pc:sldMk cId="3969954363" sldId="272"/>
            <ac:grpSpMk id="57" creationId="{AF5D095B-0BD8-91A6-C946-6CA506D525C1}"/>
          </ac:grpSpMkLst>
        </pc:grpChg>
        <pc:picChg chg="add mod">
          <ac:chgData name="Vishnu Hareesh" userId="12a48beb-2ac5-4a6f-9665-11797e75fa7d" providerId="ADAL" clId="{67911371-1A31-5E38-86A4-D3FE1D7879A1}" dt="2025-10-14T07:24:38.069" v="5828" actId="164"/>
          <ac:picMkLst>
            <pc:docMk/>
            <pc:sldMk cId="3969954363" sldId="272"/>
            <ac:picMk id="31" creationId="{7D0F460D-CBF8-2EAF-670B-E9934562D638}"/>
          </ac:picMkLst>
        </pc:picChg>
        <pc:picChg chg="add mod">
          <ac:chgData name="Vishnu Hareesh" userId="12a48beb-2ac5-4a6f-9665-11797e75fa7d" providerId="ADAL" clId="{67911371-1A31-5E38-86A4-D3FE1D7879A1}" dt="2025-10-20T12:46:50.546" v="7798" actId="164"/>
          <ac:picMkLst>
            <pc:docMk/>
            <pc:sldMk cId="3969954363" sldId="272"/>
            <ac:picMk id="49" creationId="{01D81C15-69DA-1DB4-4B85-E8A516949271}"/>
          </ac:picMkLst>
        </pc:picChg>
        <pc:picChg chg="add mod">
          <ac:chgData name="Vishnu Hareesh" userId="12a48beb-2ac5-4a6f-9665-11797e75fa7d" providerId="ADAL" clId="{67911371-1A31-5E38-86A4-D3FE1D7879A1}" dt="2025-10-20T12:46:50.546" v="7798" actId="164"/>
          <ac:picMkLst>
            <pc:docMk/>
            <pc:sldMk cId="3969954363" sldId="272"/>
            <ac:picMk id="50" creationId="{F0C8DBA1-822C-D569-99CF-8A24C4C080EF}"/>
          </ac:picMkLst>
        </pc:picChg>
        <pc:picChg chg="add mod">
          <ac:chgData name="Vishnu Hareesh" userId="12a48beb-2ac5-4a6f-9665-11797e75fa7d" providerId="ADAL" clId="{67911371-1A31-5E38-86A4-D3FE1D7879A1}" dt="2025-10-20T12:46:50.546" v="7798" actId="164"/>
          <ac:picMkLst>
            <pc:docMk/>
            <pc:sldMk cId="3969954363" sldId="272"/>
            <ac:picMk id="51" creationId="{E4F2EF1B-F794-8295-6E78-ABAA8F2BCC3F}"/>
          </ac:picMkLst>
        </pc:picChg>
        <pc:picChg chg="add mod">
          <ac:chgData name="Vishnu Hareesh" userId="12a48beb-2ac5-4a6f-9665-11797e75fa7d" providerId="ADAL" clId="{67911371-1A31-5E38-86A4-D3FE1D7879A1}" dt="2025-10-20T12:46:50.546" v="7798" actId="164"/>
          <ac:picMkLst>
            <pc:docMk/>
            <pc:sldMk cId="3969954363" sldId="272"/>
            <ac:picMk id="52" creationId="{34BFED62-3553-5B52-20C0-E8571AC54240}"/>
          </ac:picMkLst>
        </pc:picChg>
        <pc:picChg chg="add mod">
          <ac:chgData name="Vishnu Hareesh" userId="12a48beb-2ac5-4a6f-9665-11797e75fa7d" providerId="ADAL" clId="{67911371-1A31-5E38-86A4-D3FE1D7879A1}" dt="2025-10-20T12:46:50.546" v="7798" actId="164"/>
          <ac:picMkLst>
            <pc:docMk/>
            <pc:sldMk cId="3969954363" sldId="272"/>
            <ac:picMk id="53" creationId="{44BC9647-736F-913B-5F2E-12126918C4B0}"/>
          </ac:picMkLst>
        </pc:picChg>
        <pc:picChg chg="add mod">
          <ac:chgData name="Vishnu Hareesh" userId="12a48beb-2ac5-4a6f-9665-11797e75fa7d" providerId="ADAL" clId="{67911371-1A31-5E38-86A4-D3FE1D7879A1}" dt="2025-10-20T12:47:26.909" v="7823" actId="1036"/>
          <ac:picMkLst>
            <pc:docMk/>
            <pc:sldMk cId="3969954363" sldId="272"/>
            <ac:picMk id="55" creationId="{C25CFDFB-229C-6555-27A0-B81578A32598}"/>
          </ac:picMkLst>
        </pc:picChg>
      </pc:sldChg>
      <pc:sldChg chg="addSp delSp modSp new mod">
        <pc:chgData name="Vishnu Hareesh" userId="12a48beb-2ac5-4a6f-9665-11797e75fa7d" providerId="ADAL" clId="{67911371-1A31-5E38-86A4-D3FE1D7879A1}" dt="2025-10-22T04:49:02.983" v="7883" actId="1037"/>
        <pc:sldMkLst>
          <pc:docMk/>
          <pc:sldMk cId="2772693986" sldId="273"/>
        </pc:sldMkLst>
        <pc:spChg chg="mod">
          <ac:chgData name="Vishnu Hareesh" userId="12a48beb-2ac5-4a6f-9665-11797e75fa7d" providerId="ADAL" clId="{67911371-1A31-5E38-86A4-D3FE1D7879A1}" dt="2025-10-13T16:50:36.160" v="2377" actId="20577"/>
          <ac:spMkLst>
            <pc:docMk/>
            <pc:sldMk cId="2772693986" sldId="273"/>
            <ac:spMk id="2" creationId="{CCA8D88D-F729-EB3E-5943-AC92577FBEC8}"/>
          </ac:spMkLst>
        </pc:spChg>
        <pc:spChg chg="add mod">
          <ac:chgData name="Vishnu Hareesh" userId="12a48beb-2ac5-4a6f-9665-11797e75fa7d" providerId="ADAL" clId="{67911371-1A31-5E38-86A4-D3FE1D7879A1}" dt="2025-10-22T04:49:02.983" v="7883" actId="1037"/>
          <ac:spMkLst>
            <pc:docMk/>
            <pc:sldMk cId="2772693986" sldId="273"/>
            <ac:spMk id="3" creationId="{2DC60F3F-05B2-B47D-6F29-5C48D3E396CB}"/>
          </ac:spMkLst>
        </pc:spChg>
        <pc:spChg chg="mod">
          <ac:chgData name="Vishnu Hareesh" userId="12a48beb-2ac5-4a6f-9665-11797e75fa7d" providerId="ADAL" clId="{67911371-1A31-5E38-86A4-D3FE1D7879A1}" dt="2025-10-13T16:52:45.526" v="2540" actId="20577"/>
          <ac:spMkLst>
            <pc:docMk/>
            <pc:sldMk cId="2772693986" sldId="273"/>
            <ac:spMk id="10" creationId="{1962AD69-7EBA-A3AC-7FFE-3985CF13C206}"/>
          </ac:spMkLst>
        </pc:spChg>
        <pc:spChg chg="mod">
          <ac:chgData name="Vishnu Hareesh" userId="12a48beb-2ac5-4a6f-9665-11797e75fa7d" providerId="ADAL" clId="{67911371-1A31-5E38-86A4-D3FE1D7879A1}" dt="2025-10-13T16:52:06.727" v="2468"/>
          <ac:spMkLst>
            <pc:docMk/>
            <pc:sldMk cId="2772693986" sldId="273"/>
            <ac:spMk id="11" creationId="{3DCE98E2-F98D-1E40-A7B6-6B2CCC8906AC}"/>
          </ac:spMkLst>
        </pc:spChg>
        <pc:spChg chg="mod">
          <ac:chgData name="Vishnu Hareesh" userId="12a48beb-2ac5-4a6f-9665-11797e75fa7d" providerId="ADAL" clId="{67911371-1A31-5E38-86A4-D3FE1D7879A1}" dt="2025-10-13T16:52:06.727" v="2468"/>
          <ac:spMkLst>
            <pc:docMk/>
            <pc:sldMk cId="2772693986" sldId="273"/>
            <ac:spMk id="12" creationId="{992FC4C9-1893-0F9A-1EC8-620E608E9A0F}"/>
          </ac:spMkLst>
        </pc:spChg>
        <pc:spChg chg="mod">
          <ac:chgData name="Vishnu Hareesh" userId="12a48beb-2ac5-4a6f-9665-11797e75fa7d" providerId="ADAL" clId="{67911371-1A31-5E38-86A4-D3FE1D7879A1}" dt="2025-10-13T16:52:58.580" v="2564" actId="20577"/>
          <ac:spMkLst>
            <pc:docMk/>
            <pc:sldMk cId="2772693986" sldId="273"/>
            <ac:spMk id="13" creationId="{65737A47-E8E6-6E91-A61D-816C6B5180CD}"/>
          </ac:spMkLst>
        </pc:spChg>
        <pc:spChg chg="mod">
          <ac:chgData name="Vishnu Hareesh" userId="12a48beb-2ac5-4a6f-9665-11797e75fa7d" providerId="ADAL" clId="{67911371-1A31-5E38-86A4-D3FE1D7879A1}" dt="2025-10-13T16:52:06.727" v="2468"/>
          <ac:spMkLst>
            <pc:docMk/>
            <pc:sldMk cId="2772693986" sldId="273"/>
            <ac:spMk id="14" creationId="{94F06F08-AE28-6795-E31B-11EB44761BD9}"/>
          </ac:spMkLst>
        </pc:spChg>
        <pc:spChg chg="mod">
          <ac:chgData name="Vishnu Hareesh" userId="12a48beb-2ac5-4a6f-9665-11797e75fa7d" providerId="ADAL" clId="{67911371-1A31-5E38-86A4-D3FE1D7879A1}" dt="2025-10-13T16:53:13.684" v="2588" actId="20577"/>
          <ac:spMkLst>
            <pc:docMk/>
            <pc:sldMk cId="2772693986" sldId="273"/>
            <ac:spMk id="15" creationId="{6680FEED-0AA2-D9B2-3510-3ED50147A727}"/>
          </ac:spMkLst>
        </pc:spChg>
        <pc:spChg chg="mod">
          <ac:chgData name="Vishnu Hareesh" userId="12a48beb-2ac5-4a6f-9665-11797e75fa7d" providerId="ADAL" clId="{67911371-1A31-5E38-86A4-D3FE1D7879A1}" dt="2025-10-13T16:52:06.727" v="2468"/>
          <ac:spMkLst>
            <pc:docMk/>
            <pc:sldMk cId="2772693986" sldId="273"/>
            <ac:spMk id="16" creationId="{1EFC3CA3-9BE3-75FD-E9B4-3E249C6651B0}"/>
          </ac:spMkLst>
        </pc:spChg>
        <pc:spChg chg="mod">
          <ac:chgData name="Vishnu Hareesh" userId="12a48beb-2ac5-4a6f-9665-11797e75fa7d" providerId="ADAL" clId="{67911371-1A31-5E38-86A4-D3FE1D7879A1}" dt="2025-10-13T16:54:33.837" v="2681" actId="20577"/>
          <ac:spMkLst>
            <pc:docMk/>
            <pc:sldMk cId="2772693986" sldId="273"/>
            <ac:spMk id="17" creationId="{262B106B-7C1C-2DDF-371C-4D25976F02A0}"/>
          </ac:spMkLst>
        </pc:spChg>
        <pc:spChg chg="mod">
          <ac:chgData name="Vishnu Hareesh" userId="12a48beb-2ac5-4a6f-9665-11797e75fa7d" providerId="ADAL" clId="{67911371-1A31-5E38-86A4-D3FE1D7879A1}" dt="2025-10-13T16:55:16.825" v="2773" actId="20577"/>
          <ac:spMkLst>
            <pc:docMk/>
            <pc:sldMk cId="2772693986" sldId="273"/>
            <ac:spMk id="18" creationId="{7613B83D-4D90-7333-5C86-A55B93941D73}"/>
          </ac:spMkLst>
        </pc:spChg>
        <pc:spChg chg="mod">
          <ac:chgData name="Vishnu Hareesh" userId="12a48beb-2ac5-4a6f-9665-11797e75fa7d" providerId="ADAL" clId="{67911371-1A31-5E38-86A4-D3FE1D7879A1}" dt="2025-10-13T16:55:54.056" v="2869" actId="20577"/>
          <ac:spMkLst>
            <pc:docMk/>
            <pc:sldMk cId="2772693986" sldId="273"/>
            <ac:spMk id="19" creationId="{59CC5C3C-5448-2F1F-6D5E-A27986A7070A}"/>
          </ac:spMkLst>
        </pc:spChg>
        <pc:spChg chg="add mod">
          <ac:chgData name="Vishnu Hareesh" userId="12a48beb-2ac5-4a6f-9665-11797e75fa7d" providerId="ADAL" clId="{67911371-1A31-5E38-86A4-D3FE1D7879A1}" dt="2025-10-13T17:11:58.357" v="3913" actId="1036"/>
          <ac:spMkLst>
            <pc:docMk/>
            <pc:sldMk cId="2772693986" sldId="273"/>
            <ac:spMk id="20" creationId="{164BAB66-D0DB-D9EB-03E9-04761CE65626}"/>
          </ac:spMkLst>
        </pc:spChg>
        <pc:spChg chg="mod">
          <ac:chgData name="Vishnu Hareesh" userId="12a48beb-2ac5-4a6f-9665-11797e75fa7d" providerId="ADAL" clId="{67911371-1A31-5E38-86A4-D3FE1D7879A1}" dt="2025-10-13T17:11:58.357" v="3913" actId="1036"/>
          <ac:spMkLst>
            <pc:docMk/>
            <pc:sldMk cId="2772693986" sldId="273"/>
            <ac:spMk id="21" creationId="{271C7A23-141A-BF91-8549-4B2F61030FEF}"/>
          </ac:spMkLst>
        </pc:spChg>
        <pc:grpChg chg="mod">
          <ac:chgData name="Vishnu Hareesh" userId="12a48beb-2ac5-4a6f-9665-11797e75fa7d" providerId="ADAL" clId="{67911371-1A31-5E38-86A4-D3FE1D7879A1}" dt="2025-10-14T07:06:16.289" v="4629" actId="1035"/>
          <ac:grpSpMkLst>
            <pc:docMk/>
            <pc:sldMk cId="2772693986" sldId="273"/>
            <ac:grpSpMk id="4" creationId="{7A99EEB0-C438-9CAC-7C6B-0627B08EAEE0}"/>
          </ac:grpSpMkLst>
        </pc:grpChg>
        <pc:grpChg chg="add mod">
          <ac:chgData name="Vishnu Hareesh" userId="12a48beb-2ac5-4a6f-9665-11797e75fa7d" providerId="ADAL" clId="{67911371-1A31-5E38-86A4-D3FE1D7879A1}" dt="2025-10-22T04:49:02.983" v="7883" actId="1037"/>
          <ac:grpSpMkLst>
            <pc:docMk/>
            <pc:sldMk cId="2772693986" sldId="273"/>
            <ac:grpSpMk id="24" creationId="{691A766A-A58D-B35F-8E40-3D260BF71A25}"/>
          </ac:grpSpMkLst>
        </pc:grpChg>
        <pc:picChg chg="add mod">
          <ac:chgData name="Vishnu Hareesh" userId="12a48beb-2ac5-4a6f-9665-11797e75fa7d" providerId="ADAL" clId="{67911371-1A31-5E38-86A4-D3FE1D7879A1}" dt="2025-10-22T04:49:02.983" v="7883" actId="1037"/>
          <ac:picMkLst>
            <pc:docMk/>
            <pc:sldMk cId="2772693986" sldId="273"/>
            <ac:picMk id="22" creationId="{7CCE9E98-A408-BF4C-4995-C043DD6FCA75}"/>
          </ac:picMkLst>
        </pc:picChg>
        <pc:picChg chg="add mod">
          <ac:chgData name="Vishnu Hareesh" userId="12a48beb-2ac5-4a6f-9665-11797e75fa7d" providerId="ADAL" clId="{67911371-1A31-5E38-86A4-D3FE1D7879A1}" dt="2025-10-22T04:49:02.983" v="7883" actId="1037"/>
          <ac:picMkLst>
            <pc:docMk/>
            <pc:sldMk cId="2772693986" sldId="273"/>
            <ac:picMk id="23" creationId="{2C1E97DA-7A23-3C0B-6A3F-E507AE4B830D}"/>
          </ac:picMkLst>
        </pc:picChg>
      </pc:sldChg>
    </pc:docChg>
  </pc:docChgLst>
  <pc:docChgLst>
    <pc:chgData name="Sree Parvathy K" userId="S::sreeparvathy.k@i-exceed.com::b73357b3-c745-41c5-a251-9db4300929ec" providerId="AD" clId="Web-{31372429-D05B-0D58-57C2-0497466DFB97}"/>
    <pc:docChg chg="modSld">
      <pc:chgData name="Sree Parvathy K" userId="S::sreeparvathy.k@i-exceed.com::b73357b3-c745-41c5-a251-9db4300929ec" providerId="AD" clId="Web-{31372429-D05B-0D58-57C2-0497466DFB97}" dt="2025-11-03T06:33:27.631" v="17" actId="20577"/>
      <pc:docMkLst>
        <pc:docMk/>
      </pc:docMkLst>
      <pc:sldChg chg="delSp modSp">
        <pc:chgData name="Sree Parvathy K" userId="S::sreeparvathy.k@i-exceed.com::b73357b3-c745-41c5-a251-9db4300929ec" providerId="AD" clId="Web-{31372429-D05B-0D58-57C2-0497466DFB97}" dt="2025-11-03T06:27:10.921" v="14" actId="20577"/>
        <pc:sldMkLst>
          <pc:docMk/>
          <pc:sldMk cId="3283854122" sldId="261"/>
        </pc:sldMkLst>
        <pc:spChg chg="del mod">
          <ac:chgData name="Sree Parvathy K" userId="S::sreeparvathy.k@i-exceed.com::b73357b3-c745-41c5-a251-9db4300929ec" providerId="AD" clId="Web-{31372429-D05B-0D58-57C2-0497466DFB97}" dt="2025-11-03T05:49:57.612" v="1"/>
          <ac:spMkLst>
            <pc:docMk/>
            <pc:sldMk cId="3283854122" sldId="261"/>
            <ac:spMk id="8" creationId="{F26325D8-99CC-748F-CE84-33DD4F2DE5BC}"/>
          </ac:spMkLst>
        </pc:spChg>
        <pc:spChg chg="mod">
          <ac:chgData name="Sree Parvathy K" userId="S::sreeparvathy.k@i-exceed.com::b73357b3-c745-41c5-a251-9db4300929ec" providerId="AD" clId="Web-{31372429-D05B-0D58-57C2-0497466DFB97}" dt="2025-11-03T06:26:59.812" v="13" actId="20577"/>
          <ac:spMkLst>
            <pc:docMk/>
            <pc:sldMk cId="3283854122" sldId="261"/>
            <ac:spMk id="36" creationId="{FB8E4B0F-BB49-ED8D-8EDB-C90D1BC552DA}"/>
          </ac:spMkLst>
        </pc:spChg>
        <pc:spChg chg="mod">
          <ac:chgData name="Sree Parvathy K" userId="S::sreeparvathy.k@i-exceed.com::b73357b3-c745-41c5-a251-9db4300929ec" providerId="AD" clId="Web-{31372429-D05B-0D58-57C2-0497466DFB97}" dt="2025-11-03T06:27:10.921" v="14" actId="20577"/>
          <ac:spMkLst>
            <pc:docMk/>
            <pc:sldMk cId="3283854122" sldId="261"/>
            <ac:spMk id="40" creationId="{E39F0DCC-21DE-95AF-3E0F-30492471E4B9}"/>
          </ac:spMkLst>
        </pc:spChg>
        <pc:spChg chg="mod">
          <ac:chgData name="Sree Parvathy K" userId="S::sreeparvathy.k@i-exceed.com::b73357b3-c745-41c5-a251-9db4300929ec" providerId="AD" clId="Web-{31372429-D05B-0D58-57C2-0497466DFB97}" dt="2025-11-03T05:50:08.549" v="2" actId="1076"/>
          <ac:spMkLst>
            <pc:docMk/>
            <pc:sldMk cId="3283854122" sldId="261"/>
            <ac:spMk id="46" creationId="{F6EC4797-04D1-CEBE-8D83-F12F7FFEBD9A}"/>
          </ac:spMkLst>
        </pc:spChg>
        <pc:grpChg chg="mod">
          <ac:chgData name="Sree Parvathy K" userId="S::sreeparvathy.k@i-exceed.com::b73357b3-c745-41c5-a251-9db4300929ec" providerId="AD" clId="Web-{31372429-D05B-0D58-57C2-0497466DFB97}" dt="2025-11-03T05:50:08.580" v="3" actId="1076"/>
          <ac:grpSpMkLst>
            <pc:docMk/>
            <pc:sldMk cId="3283854122" sldId="261"/>
            <ac:grpSpMk id="33" creationId="{AA800C2F-EBF3-4683-EBF7-526B37514955}"/>
          </ac:grpSpMkLst>
        </pc:grpChg>
        <pc:grpChg chg="mod">
          <ac:chgData name="Sree Parvathy K" userId="S::sreeparvathy.k@i-exceed.com::b73357b3-c745-41c5-a251-9db4300929ec" providerId="AD" clId="Web-{31372429-D05B-0D58-57C2-0497466DFB97}" dt="2025-11-03T05:50:08.612" v="4" actId="1076"/>
          <ac:grpSpMkLst>
            <pc:docMk/>
            <pc:sldMk cId="3283854122" sldId="261"/>
            <ac:grpSpMk id="37" creationId="{79F51C1E-07F4-E699-D01C-67A4A4EBF904}"/>
          </ac:grpSpMkLst>
        </pc:grpChg>
      </pc:sldChg>
      <pc:sldChg chg="modSp">
        <pc:chgData name="Sree Parvathy K" userId="S::sreeparvathy.k@i-exceed.com::b73357b3-c745-41c5-a251-9db4300929ec" providerId="AD" clId="Web-{31372429-D05B-0D58-57C2-0497466DFB97}" dt="2025-11-03T05:50:35.299" v="6" actId="20577"/>
        <pc:sldMkLst>
          <pc:docMk/>
          <pc:sldMk cId="2137983086" sldId="265"/>
        </pc:sldMkLst>
        <pc:spChg chg="mod">
          <ac:chgData name="Sree Parvathy K" userId="S::sreeparvathy.k@i-exceed.com::b73357b3-c745-41c5-a251-9db4300929ec" providerId="AD" clId="Web-{31372429-D05B-0D58-57C2-0497466DFB97}" dt="2025-11-03T05:50:35.299" v="6" actId="20577"/>
          <ac:spMkLst>
            <pc:docMk/>
            <pc:sldMk cId="2137983086" sldId="265"/>
            <ac:spMk id="2" creationId="{B6F69E65-79FC-1A57-876D-51F9374A4EF5}"/>
          </ac:spMkLst>
        </pc:spChg>
      </pc:sldChg>
      <pc:sldChg chg="modSp">
        <pc:chgData name="Sree Parvathy K" userId="S::sreeparvathy.k@i-exceed.com::b73357b3-c745-41c5-a251-9db4300929ec" providerId="AD" clId="Web-{31372429-D05B-0D58-57C2-0497466DFB97}" dt="2025-11-03T06:33:27.631" v="17" actId="20577"/>
        <pc:sldMkLst>
          <pc:docMk/>
          <pc:sldMk cId="1843150738" sldId="267"/>
        </pc:sldMkLst>
        <pc:spChg chg="mod">
          <ac:chgData name="Sree Parvathy K" userId="S::sreeparvathy.k@i-exceed.com::b73357b3-c745-41c5-a251-9db4300929ec" providerId="AD" clId="Web-{31372429-D05B-0D58-57C2-0497466DFB97}" dt="2025-11-03T06:33:27.631" v="17" actId="20577"/>
          <ac:spMkLst>
            <pc:docMk/>
            <pc:sldMk cId="1843150738" sldId="267"/>
            <ac:spMk id="15" creationId="{9B2C199D-6A8A-560E-D4D0-81CFCC17F786}"/>
          </ac:spMkLst>
        </pc:spChg>
        <pc:spChg chg="mod">
          <ac:chgData name="Sree Parvathy K" userId="S::sreeparvathy.k@i-exceed.com::b73357b3-c745-41c5-a251-9db4300929ec" providerId="AD" clId="Web-{31372429-D05B-0D58-57C2-0497466DFB97}" dt="2025-11-03T06:27:28.390" v="15" actId="20577"/>
          <ac:spMkLst>
            <pc:docMk/>
            <pc:sldMk cId="1843150738" sldId="267"/>
            <ac:spMk id="16" creationId="{10241224-84BD-C2CD-27A5-9AF2C2205D87}"/>
          </ac:spMkLst>
        </pc:spChg>
        <pc:spChg chg="mod">
          <ac:chgData name="Sree Parvathy K" userId="S::sreeparvathy.k@i-exceed.com::b73357b3-c745-41c5-a251-9db4300929ec" providerId="AD" clId="Web-{31372429-D05B-0D58-57C2-0497466DFB97}" dt="2025-11-03T06:27:38" v="16" actId="20577"/>
          <ac:spMkLst>
            <pc:docMk/>
            <pc:sldMk cId="1843150738" sldId="267"/>
            <ac:spMk id="17" creationId="{51BEECBE-E436-BC75-3B4F-96B9F6C34965}"/>
          </ac:spMkLst>
        </pc:spChg>
      </pc:sldChg>
      <pc:sldChg chg="delSp modSp">
        <pc:chgData name="Sree Parvathy K" userId="S::sreeparvathy.k@i-exceed.com::b73357b3-c745-41c5-a251-9db4300929ec" providerId="AD" clId="Web-{31372429-D05B-0D58-57C2-0497466DFB97}" dt="2025-11-03T05:50:55.971" v="10" actId="1076"/>
        <pc:sldMkLst>
          <pc:docMk/>
          <pc:sldMk cId="3969954363" sldId="272"/>
        </pc:sldMkLst>
        <pc:spChg chg="mod">
          <ac:chgData name="Sree Parvathy K" userId="S::sreeparvathy.k@i-exceed.com::b73357b3-c745-41c5-a251-9db4300929ec" providerId="AD" clId="Web-{31372429-D05B-0D58-57C2-0497466DFB97}" dt="2025-11-03T05:50:45.690" v="8" actId="20577"/>
          <ac:spMkLst>
            <pc:docMk/>
            <pc:sldMk cId="3969954363" sldId="272"/>
            <ac:spMk id="2" creationId="{265BBA90-EAC1-B38F-5CAA-51C213DEC4E7}"/>
          </ac:spMkLst>
        </pc:spChg>
        <pc:spChg chg="del">
          <ac:chgData name="Sree Parvathy K" userId="S::sreeparvathy.k@i-exceed.com::b73357b3-c745-41c5-a251-9db4300929ec" providerId="AD" clId="Web-{31372429-D05B-0D58-57C2-0497466DFB97}" dt="2025-11-03T05:50:46.987" v="9"/>
          <ac:spMkLst>
            <pc:docMk/>
            <pc:sldMk cId="3969954363" sldId="272"/>
            <ac:spMk id="25" creationId="{6C78CDA5-5E32-E4B5-E9E7-75B2D7F80D38}"/>
          </ac:spMkLst>
        </pc:spChg>
        <pc:grpChg chg="mod">
          <ac:chgData name="Sree Parvathy K" userId="S::sreeparvathy.k@i-exceed.com::b73357b3-c745-41c5-a251-9db4300929ec" providerId="AD" clId="Web-{31372429-D05B-0D58-57C2-0497466DFB97}" dt="2025-11-03T05:50:55.971" v="10" actId="1076"/>
          <ac:grpSpMkLst>
            <pc:docMk/>
            <pc:sldMk cId="3969954363" sldId="272"/>
            <ac:grpSpMk id="57" creationId="{AF5D095B-0BD8-91A6-C946-6CA506D525C1}"/>
          </ac:grpSpMkLst>
        </pc:grpChg>
      </pc:sldChg>
      <pc:sldChg chg="addSp delSp modSp">
        <pc:chgData name="Sree Parvathy K" userId="S::sreeparvathy.k@i-exceed.com::b73357b3-c745-41c5-a251-9db4300929ec" providerId="AD" clId="Web-{31372429-D05B-0D58-57C2-0497466DFB97}" dt="2025-11-03T05:51:08.284" v="12"/>
        <pc:sldMkLst>
          <pc:docMk/>
          <pc:sldMk cId="2772693986" sldId="273"/>
        </pc:sldMkLst>
        <pc:spChg chg="del">
          <ac:chgData name="Sree Parvathy K" userId="S::sreeparvathy.k@i-exceed.com::b73357b3-c745-41c5-a251-9db4300929ec" providerId="AD" clId="Web-{31372429-D05B-0D58-57C2-0497466DFB97}" dt="2025-11-03T05:51:02.409" v="11"/>
          <ac:spMkLst>
            <pc:docMk/>
            <pc:sldMk cId="2772693986" sldId="273"/>
            <ac:spMk id="9" creationId="{149B35F1-9360-AF3E-234B-1FC9BFA8C39C}"/>
          </ac:spMkLst>
        </pc:spChg>
        <pc:spChg chg="add del mod">
          <ac:chgData name="Sree Parvathy K" userId="S::sreeparvathy.k@i-exceed.com::b73357b3-c745-41c5-a251-9db4300929ec" providerId="AD" clId="Web-{31372429-D05B-0D58-57C2-0497466DFB97}" dt="2025-11-03T05:51:08.284" v="12"/>
          <ac:spMkLst>
            <pc:docMk/>
            <pc:sldMk cId="2772693986" sldId="273"/>
            <ac:spMk id="26" creationId="{6022EE09-0845-D484-2218-D4C1A4E9B0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02-11-2025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02-11-2025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02-11-2025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02-11-2025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capabilities/mckinsey-digital/our-insights/tech-forward/why-most-digital-banking-transformations-fail-and-how-to-flip-the-odds" TargetMode="External"/><Relationship Id="rId2" Type="http://schemas.openxmlformats.org/officeDocument/2006/relationships/hyperlink" Target="https://www.forrester.com/press-newsroom/forrester-global-customer-experience-index-2025-rankings/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capabilities/mckinsey-digital/our-insights/rewired-for-value-digital-and-ai-transformations-that-work" TargetMode="External"/><Relationship Id="rId7" Type="http://schemas.openxmlformats.org/officeDocument/2006/relationships/image" Target="../media/image6.emf"/><Relationship Id="rId2" Type="http://schemas.openxmlformats.org/officeDocument/2006/relationships/hyperlink" Target="https://blogs.worldbank.org/en/developmenttalk/digital-technology-is-unlocking-financial-inclusion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hyperlink" Target="https://www.forrester.com/report/southeast-asias-corporate-banks-are-making-steady-progress-in-ai-adoption/RES18096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9344" y="5135143"/>
            <a:ext cx="5536655" cy="8951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Turn legacy complexity into advantage- with fewer risks and faster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344" y="4802664"/>
            <a:ext cx="5536655" cy="266291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Appzillon</a:t>
            </a:r>
            <a:r>
              <a:rPr lang="en-US" dirty="0">
                <a:latin typeface="+mj-lt"/>
              </a:rPr>
              <a:t> Corporate Banking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sz="2000" dirty="0"/>
              <a:t>Solve today’s operational drag, win tomorrow’s corporate clients</a:t>
            </a:r>
            <a:endParaRPr lang="en-US" sz="20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17DBEAA-9BA9-6BED-E116-9808FB4CA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/>
        </p:blipFill>
        <p:spPr>
          <a:xfrm>
            <a:off x="6438900" y="0"/>
            <a:ext cx="553085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44" y="1491243"/>
            <a:ext cx="5689056" cy="1722895"/>
          </a:xfrm>
        </p:spPr>
        <p:txBody>
          <a:bodyPr/>
          <a:lstStyle/>
          <a:p>
            <a:r>
              <a:rPr lang="en-US" sz="3600" dirty="0"/>
              <a:t>Reimagining Corporate Banking</a:t>
            </a:r>
          </a:p>
        </p:txBody>
      </p:sp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Concrete Problems Slowing Growth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908627-86F4-21E4-3FF5-B32F01708A0A}"/>
              </a:ext>
            </a:extLst>
          </p:cNvPr>
          <p:cNvGrpSpPr/>
          <p:nvPr/>
        </p:nvGrpSpPr>
        <p:grpSpPr>
          <a:xfrm>
            <a:off x="8629707" y="3479406"/>
            <a:ext cx="3179851" cy="1178490"/>
            <a:chOff x="3816069" y="5327436"/>
            <a:chExt cx="3179851" cy="1178490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6463691B-2D51-014F-B455-4819FC225FF2}"/>
                </a:ext>
              </a:extLst>
            </p:cNvPr>
            <p:cNvSpPr txBox="1">
              <a:spLocks/>
            </p:cNvSpPr>
            <p:nvPr/>
          </p:nvSpPr>
          <p:spPr>
            <a:xfrm>
              <a:off x="3816069" y="5350105"/>
              <a:ext cx="351560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id="{B16FEC06-2734-503D-4C80-27CD3D99369C}"/>
                </a:ext>
              </a:extLst>
            </p:cNvPr>
            <p:cNvSpPr txBox="1">
              <a:spLocks/>
            </p:cNvSpPr>
            <p:nvPr/>
          </p:nvSpPr>
          <p:spPr>
            <a:xfrm>
              <a:off x="4298172" y="5327436"/>
              <a:ext cx="2679778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Compliance Overheads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8FD594-C40D-613D-D468-B7CC1B9A1EE2}"/>
                </a:ext>
              </a:extLst>
            </p:cNvPr>
            <p:cNvSpPr txBox="1"/>
            <p:nvPr/>
          </p:nvSpPr>
          <p:spPr>
            <a:xfrm>
              <a:off x="4227131" y="5674929"/>
              <a:ext cx="27687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Rule changes and audit demands absorb scarce risk-management bandwidth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961362-25FA-8C9D-8ABE-EE04C71EAF82}"/>
              </a:ext>
            </a:extLst>
          </p:cNvPr>
          <p:cNvGrpSpPr/>
          <p:nvPr/>
        </p:nvGrpSpPr>
        <p:grpSpPr>
          <a:xfrm>
            <a:off x="4316361" y="3523187"/>
            <a:ext cx="3532201" cy="1175146"/>
            <a:chOff x="846049" y="4119581"/>
            <a:chExt cx="3532201" cy="1175146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F9F045C3-1B04-54CA-68E4-70F5F1473CD4}"/>
                </a:ext>
              </a:extLst>
            </p:cNvPr>
            <p:cNvSpPr txBox="1">
              <a:spLocks/>
            </p:cNvSpPr>
            <p:nvPr/>
          </p:nvSpPr>
          <p:spPr>
            <a:xfrm>
              <a:off x="846049" y="4145985"/>
              <a:ext cx="351560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65113713-F637-A310-4007-A6B58A868A45}"/>
                </a:ext>
              </a:extLst>
            </p:cNvPr>
            <p:cNvSpPr txBox="1">
              <a:spLocks/>
            </p:cNvSpPr>
            <p:nvPr/>
          </p:nvSpPr>
          <p:spPr>
            <a:xfrm>
              <a:off x="1328151" y="4119581"/>
              <a:ext cx="305009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Data Silos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EFC4C3-2D01-0B88-2F25-972DE8A590F7}"/>
                </a:ext>
              </a:extLst>
            </p:cNvPr>
            <p:cNvSpPr txBox="1"/>
            <p:nvPr/>
          </p:nvSpPr>
          <p:spPr>
            <a:xfrm>
              <a:off x="1257112" y="4463730"/>
              <a:ext cx="3121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Limited cross-product views prevent timely credit decisions and increase operational errors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70C57F-F0CE-4AD0-451A-87C3E937996B}"/>
              </a:ext>
            </a:extLst>
          </p:cNvPr>
          <p:cNvGrpSpPr/>
          <p:nvPr/>
        </p:nvGrpSpPr>
        <p:grpSpPr>
          <a:xfrm>
            <a:off x="367600" y="3521280"/>
            <a:ext cx="3348416" cy="1135725"/>
            <a:chOff x="2572713" y="2974709"/>
            <a:chExt cx="3348416" cy="1135725"/>
          </a:xfrm>
        </p:grpSpPr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D8857E5D-C25B-6D33-7D80-24205405A926}"/>
                </a:ext>
              </a:extLst>
            </p:cNvPr>
            <p:cNvSpPr txBox="1">
              <a:spLocks/>
            </p:cNvSpPr>
            <p:nvPr/>
          </p:nvSpPr>
          <p:spPr>
            <a:xfrm>
              <a:off x="2953331" y="2974709"/>
              <a:ext cx="272349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Legacy Cores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7F239CEE-32CB-2C10-16A8-F134A4E3F732}"/>
                </a:ext>
              </a:extLst>
            </p:cNvPr>
            <p:cNvSpPr txBox="1">
              <a:spLocks/>
            </p:cNvSpPr>
            <p:nvPr/>
          </p:nvSpPr>
          <p:spPr>
            <a:xfrm>
              <a:off x="2572713" y="2993690"/>
              <a:ext cx="351560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373AB0-FA55-05F1-9D3F-B832883F1847}"/>
                </a:ext>
              </a:extLst>
            </p:cNvPr>
            <p:cNvSpPr txBox="1"/>
            <p:nvPr/>
          </p:nvSpPr>
          <p:spPr>
            <a:xfrm>
              <a:off x="2953331" y="3279437"/>
              <a:ext cx="2967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Slow reconciliations and manual fixes add days to client cycles and shrink margins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BF1FEC-884F-528C-B802-834792FC100A}"/>
              </a:ext>
            </a:extLst>
          </p:cNvPr>
          <p:cNvGrpSpPr/>
          <p:nvPr/>
        </p:nvGrpSpPr>
        <p:grpSpPr>
          <a:xfrm>
            <a:off x="7039386" y="4902457"/>
            <a:ext cx="3532201" cy="1175146"/>
            <a:chOff x="6626389" y="4340513"/>
            <a:chExt cx="3532201" cy="1175146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4DD236F0-7DCE-D77E-500A-38FEFFCFD15A}"/>
                </a:ext>
              </a:extLst>
            </p:cNvPr>
            <p:cNvSpPr txBox="1">
              <a:spLocks/>
            </p:cNvSpPr>
            <p:nvPr/>
          </p:nvSpPr>
          <p:spPr>
            <a:xfrm>
              <a:off x="6626389" y="4348987"/>
              <a:ext cx="351560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05</a:t>
              </a: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F194650C-197D-4661-B8D4-A67DAEF4E48E}"/>
                </a:ext>
              </a:extLst>
            </p:cNvPr>
            <p:cNvSpPr txBox="1">
              <a:spLocks/>
            </p:cNvSpPr>
            <p:nvPr/>
          </p:nvSpPr>
          <p:spPr>
            <a:xfrm>
              <a:off x="7108491" y="4340513"/>
              <a:ext cx="305009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Process Gaps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397B46-F5AD-FBC8-AF47-0D772A28FB96}"/>
                </a:ext>
              </a:extLst>
            </p:cNvPr>
            <p:cNvSpPr txBox="1"/>
            <p:nvPr/>
          </p:nvSpPr>
          <p:spPr>
            <a:xfrm>
              <a:off x="7037452" y="4684662"/>
              <a:ext cx="3050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Tech alone won’t work if staff lack role-specific AI tools and clear workflows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6EC4797-04D1-CEBE-8D83-F12F7FFEBD9A}"/>
              </a:ext>
            </a:extLst>
          </p:cNvPr>
          <p:cNvSpPr/>
          <p:nvPr/>
        </p:nvSpPr>
        <p:spPr>
          <a:xfrm>
            <a:off x="0" y="1291656"/>
            <a:ext cx="12192000" cy="1536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D36431-85EF-C0F9-C4A4-4D1074E97C01}"/>
              </a:ext>
            </a:extLst>
          </p:cNvPr>
          <p:cNvGrpSpPr/>
          <p:nvPr/>
        </p:nvGrpSpPr>
        <p:grpSpPr>
          <a:xfrm>
            <a:off x="2762831" y="4902457"/>
            <a:ext cx="3635212" cy="1156547"/>
            <a:chOff x="6626389" y="3084691"/>
            <a:chExt cx="3635212" cy="1156547"/>
          </a:xfrm>
        </p:grpSpPr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C7BB5A19-8494-C20F-C904-F67B23EFCC8D}"/>
                </a:ext>
              </a:extLst>
            </p:cNvPr>
            <p:cNvSpPr txBox="1">
              <a:spLocks/>
            </p:cNvSpPr>
            <p:nvPr/>
          </p:nvSpPr>
          <p:spPr>
            <a:xfrm>
              <a:off x="7007007" y="3093321"/>
              <a:ext cx="2599699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Client Expectations</a:t>
              </a: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FE0B801F-F9CA-0076-3045-E18402C92EE2}"/>
                </a:ext>
              </a:extLst>
            </p:cNvPr>
            <p:cNvSpPr txBox="1">
              <a:spLocks/>
            </p:cNvSpPr>
            <p:nvPr/>
          </p:nvSpPr>
          <p:spPr>
            <a:xfrm>
              <a:off x="6626389" y="3084691"/>
              <a:ext cx="351560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ACCB49-27FF-87B2-D2EB-84272BFBABB4}"/>
                </a:ext>
              </a:extLst>
            </p:cNvPr>
            <p:cNvSpPr txBox="1"/>
            <p:nvPr/>
          </p:nvSpPr>
          <p:spPr>
            <a:xfrm>
              <a:off x="7007007" y="3410241"/>
              <a:ext cx="3254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Corporates demand cash-flow visibility and integrated payments, or they move to alternatives.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800C2F-EBF3-4683-EBF7-526B37514955}"/>
              </a:ext>
            </a:extLst>
          </p:cNvPr>
          <p:cNvGrpSpPr/>
          <p:nvPr/>
        </p:nvGrpSpPr>
        <p:grpSpPr>
          <a:xfrm>
            <a:off x="1677715" y="1493039"/>
            <a:ext cx="3852765" cy="1138293"/>
            <a:chOff x="765574" y="1976610"/>
            <a:chExt cx="3852765" cy="1138293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1C0ED6A2-CA0E-F624-0977-2EC27332FEA4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CX Score Decline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89352D-A6DF-3E5B-1618-D59B844570D2}"/>
                </a:ext>
              </a:extLst>
            </p:cNvPr>
            <p:cNvSpPr txBox="1"/>
            <p:nvPr/>
          </p:nvSpPr>
          <p:spPr>
            <a:xfrm>
              <a:off x="765574" y="2530128"/>
              <a:ext cx="3478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Brands globally saw customer experience scores decline</a:t>
              </a:r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FB8E4B0F-BB49-ED8D-8EDB-C90D1BC552DA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21%</a:t>
              </a:r>
              <a:endParaRPr lang="en-US" sz="4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F51C1E-07F4-E699-D01C-67A4A4EBF904}"/>
              </a:ext>
            </a:extLst>
          </p:cNvPr>
          <p:cNvGrpSpPr/>
          <p:nvPr/>
        </p:nvGrpSpPr>
        <p:grpSpPr>
          <a:xfrm>
            <a:off x="6159712" y="1488593"/>
            <a:ext cx="3998878" cy="1138293"/>
            <a:chOff x="765574" y="1976610"/>
            <a:chExt cx="3998878" cy="1138293"/>
          </a:xfrm>
        </p:grpSpPr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6483D972-C43D-5126-5B35-D0BFB59A77E5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Digital Success Rate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6F985A-B8BE-173D-6431-352012CA3EC4}"/>
                </a:ext>
              </a:extLst>
            </p:cNvPr>
            <p:cNvSpPr txBox="1"/>
            <p:nvPr/>
          </p:nvSpPr>
          <p:spPr>
            <a:xfrm>
              <a:off x="765574" y="2530128"/>
              <a:ext cx="3998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Only 30% of banks report success in fully achieving digital transformation objectives</a:t>
              </a:r>
            </a:p>
          </p:txBody>
        </p:sp>
        <p:sp>
          <p:nvSpPr>
            <p:cNvPr id="40" name="Text Placeholder 1">
              <a:extLst>
                <a:ext uri="{FF2B5EF4-FFF2-40B4-BE49-F238E27FC236}">
                  <a16:creationId xmlns:a16="http://schemas.microsoft.com/office/drawing/2014/main" id="{E39F0DCC-21DE-95AF-3E0F-30492471E4B9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30%</a:t>
              </a:r>
              <a:endParaRPr lang="en-US" sz="42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85412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Digital Investment Pays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0A2CC7-9788-50C5-B7BB-8C8E8BA60928}"/>
              </a:ext>
            </a:extLst>
          </p:cNvPr>
          <p:cNvGrpSpPr/>
          <p:nvPr/>
        </p:nvGrpSpPr>
        <p:grpSpPr>
          <a:xfrm>
            <a:off x="165513" y="3569155"/>
            <a:ext cx="11870413" cy="2389620"/>
            <a:chOff x="165513" y="1062205"/>
            <a:chExt cx="11870413" cy="31805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3B8A35A-4848-B0AA-82B4-8CC68AB4D06A}"/>
                </a:ext>
              </a:extLst>
            </p:cNvPr>
            <p:cNvGrpSpPr/>
            <p:nvPr/>
          </p:nvGrpSpPr>
          <p:grpSpPr>
            <a:xfrm>
              <a:off x="165513" y="1702098"/>
              <a:ext cx="11870413" cy="2540693"/>
              <a:chOff x="156170" y="955112"/>
              <a:chExt cx="11870413" cy="254069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7CD0A94-4A99-09B7-79B6-166593006E45}"/>
                  </a:ext>
                </a:extLst>
              </p:cNvPr>
              <p:cNvGrpSpPr/>
              <p:nvPr/>
            </p:nvGrpSpPr>
            <p:grpSpPr>
              <a:xfrm>
                <a:off x="156170" y="955112"/>
                <a:ext cx="3838316" cy="2540693"/>
                <a:chOff x="365476" y="920085"/>
                <a:chExt cx="3838316" cy="2540693"/>
              </a:xfrm>
            </p:grpSpPr>
            <p:sp>
              <p:nvSpPr>
                <p:cNvPr id="56" name="Shape 1">
                  <a:extLst>
                    <a:ext uri="{FF2B5EF4-FFF2-40B4-BE49-F238E27FC236}">
                      <a16:creationId xmlns:a16="http://schemas.microsoft.com/office/drawing/2014/main" id="{F670E42C-6E65-F970-F05C-7118088C45A5}"/>
                    </a:ext>
                  </a:extLst>
                </p:cNvPr>
                <p:cNvSpPr/>
                <p:nvPr/>
              </p:nvSpPr>
              <p:spPr>
                <a:xfrm>
                  <a:off x="365476" y="920085"/>
                  <a:ext cx="3838316" cy="2540693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DA7F713-755D-0E78-44E3-1D8422010E5E}"/>
                    </a:ext>
                  </a:extLst>
                </p:cNvPr>
                <p:cNvGrpSpPr/>
                <p:nvPr/>
              </p:nvGrpSpPr>
              <p:grpSpPr>
                <a:xfrm>
                  <a:off x="554270" y="1566564"/>
                  <a:ext cx="3359811" cy="1453508"/>
                  <a:chOff x="1268021" y="3270763"/>
                  <a:chExt cx="3359811" cy="1453508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B7A8319-671F-8CE7-78B1-36F821D9DAC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Corporate/Trade Finance market valued at $9.7 Trillion (GM Insights 2024) – a large addressable base for modern services</a:t>
                    </a:r>
                  </a:p>
                </p:txBody>
              </p:sp>
              <p:sp>
                <p:nvSpPr>
                  <p:cNvPr id="59" name="Text Placeholder 1">
                    <a:extLst>
                      <a:ext uri="{FF2B5EF4-FFF2-40B4-BE49-F238E27FC236}">
                        <a16:creationId xmlns:a16="http://schemas.microsoft.com/office/drawing/2014/main" id="{D366A194-0869-A7EB-C91A-D7095E1C75B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696022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Multi-trillion Market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140A2C0-F238-8413-D536-65CDAE2A2FE2}"/>
                  </a:ext>
                </a:extLst>
              </p:cNvPr>
              <p:cNvGrpSpPr/>
              <p:nvPr/>
            </p:nvGrpSpPr>
            <p:grpSpPr>
              <a:xfrm>
                <a:off x="4172218" y="955112"/>
                <a:ext cx="3838316" cy="2540693"/>
                <a:chOff x="3950945" y="937739"/>
                <a:chExt cx="3838316" cy="2540693"/>
              </a:xfrm>
            </p:grpSpPr>
            <p:sp>
              <p:nvSpPr>
                <p:cNvPr id="52" name="Shape 1">
                  <a:extLst>
                    <a:ext uri="{FF2B5EF4-FFF2-40B4-BE49-F238E27FC236}">
                      <a16:creationId xmlns:a16="http://schemas.microsoft.com/office/drawing/2014/main" id="{E4069643-912A-25A5-B324-5F0D49752FC6}"/>
                    </a:ext>
                  </a:extLst>
                </p:cNvPr>
                <p:cNvSpPr/>
                <p:nvPr/>
              </p:nvSpPr>
              <p:spPr>
                <a:xfrm>
                  <a:off x="3950945" y="937739"/>
                  <a:ext cx="3838316" cy="2540693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B5220CA-327C-8360-C64B-53D15D21A39A}"/>
                    </a:ext>
                  </a:extLst>
                </p:cNvPr>
                <p:cNvGrpSpPr/>
                <p:nvPr/>
              </p:nvGrpSpPr>
              <p:grpSpPr>
                <a:xfrm>
                  <a:off x="4139739" y="1584218"/>
                  <a:ext cx="3489837" cy="1453508"/>
                  <a:chOff x="1268021" y="3270763"/>
                  <a:chExt cx="3489837" cy="1453508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1F47341-286F-B95D-79F8-30029E06AE30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489837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Banks that modernize CX are positioned to keep strategic corporate relationships with humanized, connected experiences</a:t>
                    </a:r>
                  </a:p>
                </p:txBody>
              </p:sp>
              <p:sp>
                <p:nvSpPr>
                  <p:cNvPr id="55" name="Text Placeholder 1">
                    <a:extLst>
                      <a:ext uri="{FF2B5EF4-FFF2-40B4-BE49-F238E27FC236}">
                        <a16:creationId xmlns:a16="http://schemas.microsoft.com/office/drawing/2014/main" id="{6FE9C70D-C143-9043-472F-96490DDADBA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74390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Shifting Expectations</a:t>
                    </a:r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30598BF-4FA8-70C7-5679-F92F3C7996A7}"/>
                  </a:ext>
                </a:extLst>
              </p:cNvPr>
              <p:cNvGrpSpPr/>
              <p:nvPr/>
            </p:nvGrpSpPr>
            <p:grpSpPr>
              <a:xfrm>
                <a:off x="8188267" y="955112"/>
                <a:ext cx="3838316" cy="2540693"/>
                <a:chOff x="3950945" y="937739"/>
                <a:chExt cx="3838316" cy="2540693"/>
              </a:xfrm>
            </p:grpSpPr>
            <p:sp>
              <p:nvSpPr>
                <p:cNvPr id="48" name="Shape 1">
                  <a:extLst>
                    <a:ext uri="{FF2B5EF4-FFF2-40B4-BE49-F238E27FC236}">
                      <a16:creationId xmlns:a16="http://schemas.microsoft.com/office/drawing/2014/main" id="{F8CB8A02-667C-C89A-71D4-E54D56DEC65C}"/>
                    </a:ext>
                  </a:extLst>
                </p:cNvPr>
                <p:cNvSpPr/>
                <p:nvPr/>
              </p:nvSpPr>
              <p:spPr>
                <a:xfrm>
                  <a:off x="3950945" y="937739"/>
                  <a:ext cx="3838316" cy="2540693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0692133-08C5-7803-0724-BB51C68B3DA5}"/>
                    </a:ext>
                  </a:extLst>
                </p:cNvPr>
                <p:cNvGrpSpPr/>
                <p:nvPr/>
              </p:nvGrpSpPr>
              <p:grpSpPr>
                <a:xfrm>
                  <a:off x="4139739" y="1584218"/>
                  <a:ext cx="3614706" cy="1810069"/>
                  <a:chOff x="1268021" y="3270763"/>
                  <a:chExt cx="3614706" cy="1810069"/>
                </a:xfrm>
              </p:grpSpPr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1EEA7D2-EF3C-72E2-1F4D-0A2573C8114D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614706" cy="14337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Early adopters are already running ”digital workers” in middle/back offices, replacing repetitive work and improving decision speed</a:t>
                    </a:r>
                  </a:p>
                </p:txBody>
              </p:sp>
              <p:sp>
                <p:nvSpPr>
                  <p:cNvPr id="51" name="Text Placeholder 1">
                    <a:extLst>
                      <a:ext uri="{FF2B5EF4-FFF2-40B4-BE49-F238E27FC236}">
                        <a16:creationId xmlns:a16="http://schemas.microsoft.com/office/drawing/2014/main" id="{219E3A6B-328D-C614-588A-D5304057BCA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16259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AI in Production</a:t>
                    </a:r>
                  </a:p>
                </p:txBody>
              </p:sp>
            </p:grpSp>
          </p:grp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CD9E260-C194-642A-2D72-709935A394F0}"/>
                </a:ext>
              </a:extLst>
            </p:cNvPr>
            <p:cNvSpPr/>
            <p:nvPr/>
          </p:nvSpPr>
          <p:spPr>
            <a:xfrm>
              <a:off x="1623860" y="1062205"/>
              <a:ext cx="961465" cy="12797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7304AE-E69C-58FE-ED53-22801F1C1490}"/>
                </a:ext>
              </a:extLst>
            </p:cNvPr>
            <p:cNvSpPr/>
            <p:nvPr/>
          </p:nvSpPr>
          <p:spPr>
            <a:xfrm>
              <a:off x="5617636" y="1062205"/>
              <a:ext cx="961465" cy="12797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174C54-6B57-1358-FA42-1163B5D6450B}"/>
                </a:ext>
              </a:extLst>
            </p:cNvPr>
            <p:cNvSpPr/>
            <p:nvPr/>
          </p:nvSpPr>
          <p:spPr>
            <a:xfrm>
              <a:off x="9638307" y="1062205"/>
              <a:ext cx="961465" cy="12797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7CE1D5-41D3-211B-D193-09E3DDA22B06}"/>
              </a:ext>
            </a:extLst>
          </p:cNvPr>
          <p:cNvGrpSpPr/>
          <p:nvPr/>
        </p:nvGrpSpPr>
        <p:grpSpPr>
          <a:xfrm>
            <a:off x="534781" y="1243487"/>
            <a:ext cx="11364482" cy="2104921"/>
            <a:chOff x="128693" y="3696880"/>
            <a:chExt cx="12500938" cy="231541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534213-0ACB-8D44-D3CB-C6FECC41B04A}"/>
                </a:ext>
              </a:extLst>
            </p:cNvPr>
            <p:cNvGrpSpPr/>
            <p:nvPr/>
          </p:nvGrpSpPr>
          <p:grpSpPr>
            <a:xfrm>
              <a:off x="1133358" y="3696880"/>
              <a:ext cx="10239325" cy="1364989"/>
              <a:chOff x="-540077" y="4129877"/>
              <a:chExt cx="13628551" cy="181680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7E62923-1365-4DF0-3E97-59C12EDA92B3}"/>
                  </a:ext>
                </a:extLst>
              </p:cNvPr>
              <p:cNvGrpSpPr/>
              <p:nvPr/>
            </p:nvGrpSpPr>
            <p:grpSpPr>
              <a:xfrm>
                <a:off x="-540077" y="4129877"/>
                <a:ext cx="1816800" cy="1816801"/>
                <a:chOff x="-2114087" y="1317811"/>
                <a:chExt cx="4383742" cy="4383742"/>
              </a:xfrm>
            </p:grpSpPr>
            <p:sp>
              <p:nvSpPr>
                <p:cNvPr id="7" name="Doughnut 6">
                  <a:extLst>
                    <a:ext uri="{FF2B5EF4-FFF2-40B4-BE49-F238E27FC236}">
                      <a16:creationId xmlns:a16="http://schemas.microsoft.com/office/drawing/2014/main" id="{DB409296-6A5A-621C-A4A7-C8123EC5874C}"/>
                    </a:ext>
                  </a:extLst>
                </p:cNvPr>
                <p:cNvSpPr/>
                <p:nvPr/>
              </p:nvSpPr>
              <p:spPr>
                <a:xfrm>
                  <a:off x="-2114087" y="1317811"/>
                  <a:ext cx="4383742" cy="4383742"/>
                </a:xfrm>
                <a:prstGeom prst="donut">
                  <a:avLst>
                    <a:gd name="adj" fmla="val 11647"/>
                  </a:avLst>
                </a:prstGeom>
                <a:solidFill>
                  <a:schemeClr val="bg1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300188A7-D705-D939-B493-DE6A2993B8CE}"/>
                    </a:ext>
                  </a:extLst>
                </p:cNvPr>
                <p:cNvSpPr/>
                <p:nvPr/>
              </p:nvSpPr>
              <p:spPr>
                <a:xfrm>
                  <a:off x="-1855238" y="1555033"/>
                  <a:ext cx="3866032" cy="3866030"/>
                </a:xfrm>
                <a:prstGeom prst="arc">
                  <a:avLst>
                    <a:gd name="adj1" fmla="val 16200000"/>
                    <a:gd name="adj2" fmla="val 11202304"/>
                  </a:avLst>
                </a:prstGeom>
                <a:ln w="127000" cap="rnd">
                  <a:solidFill>
                    <a:srgbClr val="FF8C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666A562-7B47-EA8C-E9DE-CB5388016151}"/>
                  </a:ext>
                </a:extLst>
              </p:cNvPr>
              <p:cNvGrpSpPr/>
              <p:nvPr/>
            </p:nvGrpSpPr>
            <p:grpSpPr>
              <a:xfrm>
                <a:off x="5524664" y="4129877"/>
                <a:ext cx="1816800" cy="1816801"/>
                <a:chOff x="2882897" y="1317811"/>
                <a:chExt cx="4383742" cy="4383742"/>
              </a:xfrm>
            </p:grpSpPr>
            <p:sp>
              <p:nvSpPr>
                <p:cNvPr id="10" name="Doughnut 9">
                  <a:extLst>
                    <a:ext uri="{FF2B5EF4-FFF2-40B4-BE49-F238E27FC236}">
                      <a16:creationId xmlns:a16="http://schemas.microsoft.com/office/drawing/2014/main" id="{7EC098B2-5E2B-D20E-ABAA-D2833CFBF627}"/>
                    </a:ext>
                  </a:extLst>
                </p:cNvPr>
                <p:cNvSpPr/>
                <p:nvPr/>
              </p:nvSpPr>
              <p:spPr>
                <a:xfrm>
                  <a:off x="2882897" y="1317811"/>
                  <a:ext cx="4383742" cy="4383742"/>
                </a:xfrm>
                <a:prstGeom prst="donut">
                  <a:avLst>
                    <a:gd name="adj" fmla="val 11647"/>
                  </a:avLst>
                </a:prstGeom>
                <a:solidFill>
                  <a:schemeClr val="bg1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8200A9E7-3A72-BF1C-5445-2F3EF3255C44}"/>
                    </a:ext>
                  </a:extLst>
                </p:cNvPr>
                <p:cNvSpPr/>
                <p:nvPr/>
              </p:nvSpPr>
              <p:spPr>
                <a:xfrm>
                  <a:off x="3141751" y="1555033"/>
                  <a:ext cx="3866029" cy="3866030"/>
                </a:xfrm>
                <a:prstGeom prst="arc">
                  <a:avLst>
                    <a:gd name="adj1" fmla="val 16200000"/>
                    <a:gd name="adj2" fmla="val 932888"/>
                  </a:avLst>
                </a:prstGeom>
                <a:ln w="127000" cap="rnd">
                  <a:solidFill>
                    <a:srgbClr val="FF8C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D3A9F88-F94A-3154-49B1-23CDE37C08F8}"/>
                  </a:ext>
                </a:extLst>
              </p:cNvPr>
              <p:cNvGrpSpPr/>
              <p:nvPr/>
            </p:nvGrpSpPr>
            <p:grpSpPr>
              <a:xfrm>
                <a:off x="11271674" y="4129877"/>
                <a:ext cx="1816800" cy="1816801"/>
                <a:chOff x="6853691" y="1317811"/>
                <a:chExt cx="4383742" cy="4383742"/>
              </a:xfrm>
            </p:grpSpPr>
            <p:sp>
              <p:nvSpPr>
                <p:cNvPr id="13" name="Doughnut 12">
                  <a:extLst>
                    <a:ext uri="{FF2B5EF4-FFF2-40B4-BE49-F238E27FC236}">
                      <a16:creationId xmlns:a16="http://schemas.microsoft.com/office/drawing/2014/main" id="{AD02B86F-C041-618C-1B01-CEDE393E25E0}"/>
                    </a:ext>
                  </a:extLst>
                </p:cNvPr>
                <p:cNvSpPr/>
                <p:nvPr/>
              </p:nvSpPr>
              <p:spPr>
                <a:xfrm>
                  <a:off x="6853691" y="1317811"/>
                  <a:ext cx="4383742" cy="4383742"/>
                </a:xfrm>
                <a:prstGeom prst="donut">
                  <a:avLst>
                    <a:gd name="adj" fmla="val 11647"/>
                  </a:avLst>
                </a:prstGeom>
                <a:solidFill>
                  <a:schemeClr val="bg1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:a16="http://schemas.microsoft.com/office/drawing/2014/main" id="{84C8A200-62F4-1320-0300-92B0EDBC91BC}"/>
                    </a:ext>
                  </a:extLst>
                </p:cNvPr>
                <p:cNvSpPr/>
                <p:nvPr/>
              </p:nvSpPr>
              <p:spPr>
                <a:xfrm>
                  <a:off x="7112523" y="1555033"/>
                  <a:ext cx="3866029" cy="3866030"/>
                </a:xfrm>
                <a:prstGeom prst="arc">
                  <a:avLst>
                    <a:gd name="adj1" fmla="val 16200000"/>
                    <a:gd name="adj2" fmla="val 7333502"/>
                  </a:avLst>
                </a:prstGeom>
                <a:ln w="127000" cap="rnd">
                  <a:solidFill>
                    <a:srgbClr val="FF8C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10241224-84BD-C2CD-27A5-9AF2C2205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21028" y="4792090"/>
                <a:ext cx="1525811" cy="629947"/>
              </a:xfrm>
              <a:prstGeom prst="rect">
                <a:avLst/>
              </a:prstGeom>
            </p:spPr>
            <p:txBody>
              <a:bodyPr vert="horz" wrap="none" lIns="0" tIns="45720" rIns="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latin typeface="+mj-lt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79%</a:t>
                </a:r>
                <a:endParaRPr lang="en-US" sz="3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7" name="Text Placeholder 1">
                <a:extLst>
                  <a:ext uri="{FF2B5EF4-FFF2-40B4-BE49-F238E27FC236}">
                    <a16:creationId xmlns:a16="http://schemas.microsoft.com/office/drawing/2014/main" id="{51BEECBE-E436-BC75-3B4F-96B9F6C349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9327" y="4792090"/>
                <a:ext cx="1525810" cy="629947"/>
              </a:xfrm>
              <a:prstGeom prst="rect">
                <a:avLst/>
              </a:prstGeom>
            </p:spPr>
            <p:txBody>
              <a:bodyPr vert="horz" wrap="none" lIns="0" tIns="45720" rIns="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latin typeface="+mj-lt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31%</a:t>
                </a:r>
                <a:endParaRPr lang="en-US" sz="3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9B2C199D-6A8A-560E-D4D0-81CFCC17F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82886" y="4792090"/>
                <a:ext cx="1525810" cy="629947"/>
              </a:xfrm>
              <a:prstGeom prst="rect">
                <a:avLst/>
              </a:prstGeom>
            </p:spPr>
            <p:txBody>
              <a:bodyPr vert="horz" wrap="none" lIns="0" tIns="45720" rIns="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latin typeface="+mj-lt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60%</a:t>
                </a:r>
                <a:endParaRPr lang="en-US" sz="3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FE46440-9F50-25F6-0FFB-F4E6BD39392E}"/>
                </a:ext>
              </a:extLst>
            </p:cNvPr>
            <p:cNvGrpSpPr/>
            <p:nvPr/>
          </p:nvGrpSpPr>
          <p:grpSpPr>
            <a:xfrm>
              <a:off x="128693" y="5095896"/>
              <a:ext cx="12500938" cy="916397"/>
              <a:chOff x="143655" y="4834763"/>
              <a:chExt cx="12500938" cy="916397"/>
            </a:xfrm>
          </p:grpSpPr>
          <p:sp>
            <p:nvSpPr>
              <p:cNvPr id="20" name="Text Placeholder 1">
                <a:extLst>
                  <a:ext uri="{FF2B5EF4-FFF2-40B4-BE49-F238E27FC236}">
                    <a16:creationId xmlns:a16="http://schemas.microsoft.com/office/drawing/2014/main" id="{384ECB60-9F38-8897-3437-F189F43EB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809" y="4834763"/>
                <a:ext cx="3213616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Global Banking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A014D-665C-B582-E998-11CB9B1BE2D2}"/>
                  </a:ext>
                </a:extLst>
              </p:cNvPr>
              <p:cNvSpPr txBox="1"/>
              <p:nvPr/>
            </p:nvSpPr>
            <p:spPr>
              <a:xfrm>
                <a:off x="143655" y="5139491"/>
                <a:ext cx="350188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Digital technology is unlocking financial inclusion</a:t>
                </a:r>
              </a:p>
            </p:txBody>
          </p:sp>
          <p:sp>
            <p:nvSpPr>
              <p:cNvPr id="22" name="Text Placeholder 1">
                <a:extLst>
                  <a:ext uri="{FF2B5EF4-FFF2-40B4-BE49-F238E27FC236}">
                    <a16:creationId xmlns:a16="http://schemas.microsoft.com/office/drawing/2014/main" id="{03778A50-EE7E-DC3A-9D7D-91CB1B05DC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756" y="4855477"/>
                <a:ext cx="3213614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Revenue Lift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195082-935E-4108-A3A4-11F5D68BD80B}"/>
                  </a:ext>
                </a:extLst>
              </p:cNvPr>
              <p:cNvSpPr txBox="1"/>
              <p:nvPr/>
            </p:nvSpPr>
            <p:spPr>
              <a:xfrm>
                <a:off x="4555635" y="5160205"/>
                <a:ext cx="350188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Digital &amp; AI initiatives deliver expected revenue lift on average</a:t>
                </a:r>
              </a:p>
            </p:txBody>
          </p:sp>
          <p:sp>
            <p:nvSpPr>
              <p:cNvPr id="24" name="Text Placeholder 1">
                <a:extLst>
                  <a:ext uri="{FF2B5EF4-FFF2-40B4-BE49-F238E27FC236}">
                    <a16:creationId xmlns:a16="http://schemas.microsoft.com/office/drawing/2014/main" id="{0CBF4745-BF50-AB48-4540-24554554F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4147" y="4861657"/>
                <a:ext cx="3213615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AI Adoption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F16A8C-D275-ED82-C3A0-685EEB89E6BF}"/>
                  </a:ext>
                </a:extLst>
              </p:cNvPr>
              <p:cNvSpPr txBox="1"/>
              <p:nvPr/>
            </p:nvSpPr>
            <p:spPr>
              <a:xfrm>
                <a:off x="8792518" y="5166384"/>
                <a:ext cx="385207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Corporate banks in Southeast Asia report conversational AI adoption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BC2A6C1-3A2C-3FEB-D4A3-7C17C7BB6A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2465" y="3757508"/>
            <a:ext cx="484252" cy="5847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C60A4F-3BE1-1F88-C763-596A782DC78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3028" y="3709926"/>
            <a:ext cx="585945" cy="6799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53C27C-5745-D897-31F9-16A11EDC60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4389" y="3763038"/>
            <a:ext cx="584756" cy="5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9E65-79FC-1A57-876D-51F9374A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Purpose-Built to Close the Gap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9AABB-AC2B-6B7B-E9B5-BA1589D793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FF34F-5A04-1C32-7221-ACDE96E8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01F89-B5B5-A6BA-7B5D-6B9A2CD99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8D30FB-BFAE-946F-31F5-49F755BCCC0B}"/>
              </a:ext>
            </a:extLst>
          </p:cNvPr>
          <p:cNvGrpSpPr/>
          <p:nvPr/>
        </p:nvGrpSpPr>
        <p:grpSpPr>
          <a:xfrm>
            <a:off x="520002" y="1359003"/>
            <a:ext cx="6281737" cy="4814790"/>
            <a:chOff x="6209601" y="1655045"/>
            <a:chExt cx="5906199" cy="4814790"/>
          </a:xfrm>
        </p:grpSpPr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04FE07A5-C80A-333B-E03B-D1E1BFA4225C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 Placeholder 1">
              <a:extLst>
                <a:ext uri="{FF2B5EF4-FFF2-40B4-BE49-F238E27FC236}">
                  <a16:creationId xmlns:a16="http://schemas.microsoft.com/office/drawing/2014/main" id="{7236EFEB-034B-FF03-6B5D-A11C38A89E8A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Legacy </a:t>
              </a:r>
              <a:r>
                <a:rPr lang="en-US" sz="2000" dirty="0">
                  <a:sym typeface="Wingdings" pitchFamily="2" charset="2"/>
                </a:rPr>
                <a:t></a:t>
              </a:r>
              <a:r>
                <a:rPr lang="en-US" sz="2000" dirty="0"/>
                <a:t> Seamless Integration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EC5E6E7A-6207-BF80-5123-21BC2C52D054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A244D84D-3213-E578-CCE6-280D37E53AE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060CCD1A-72AE-A785-F553-A2436A9267E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Silos </a:t>
              </a:r>
              <a:r>
                <a:rPr lang="en-US" sz="2000" dirty="0">
                  <a:sym typeface="Wingdings" pitchFamily="2" charset="2"/>
                </a:rPr>
                <a:t></a:t>
              </a:r>
              <a:r>
                <a:rPr lang="en-US" sz="2000" dirty="0"/>
                <a:t> Unified Customer 360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C0DAC536-D9CF-6BCA-6F83-4C281C341FC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168BF2BE-8752-7AA1-4631-C2EC8F63B7F2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6CFE0BA2-10A7-8FED-2ACF-84154164CD4B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Manual </a:t>
              </a:r>
              <a:r>
                <a:rPr lang="en-US" sz="2000" dirty="0">
                  <a:sym typeface="Wingdings" pitchFamily="2" charset="2"/>
                </a:rPr>
                <a:t> Automated Controls</a:t>
              </a:r>
              <a:endParaRPr lang="en-US" sz="2000" dirty="0"/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A00C29F6-863A-0C13-8FA6-E2740B861573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5340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5114ED3F-AE42-131B-E46D-843F712EAC9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5295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Workforce Uplift</a:t>
              </a:r>
            </a:p>
          </p:txBody>
        </p:sp>
        <p:sp>
          <p:nvSpPr>
            <p:cNvPr id="39" name="Text Placeholder 2">
              <a:extLst>
                <a:ext uri="{FF2B5EF4-FFF2-40B4-BE49-F238E27FC236}">
                  <a16:creationId xmlns:a16="http://schemas.microsoft.com/office/drawing/2014/main" id="{4AA9C649-B1B2-222F-236C-5FD0AC527C8F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A7CA24-3FAF-6313-D3D7-B2D95F269621}"/>
                </a:ext>
              </a:extLst>
            </p:cNvPr>
            <p:cNvSpPr txBox="1"/>
            <p:nvPr/>
          </p:nvSpPr>
          <p:spPr>
            <a:xfrm>
              <a:off x="6724017" y="5638838"/>
              <a:ext cx="4266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Role-specific tools and embedded guided workflows to raise productivity without headcount spikes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C1C391-718F-711B-FACE-88A75AF0ACA0}"/>
                </a:ext>
              </a:extLst>
            </p:cNvPr>
            <p:cNvSpPr txBox="1"/>
            <p:nvPr/>
          </p:nvSpPr>
          <p:spPr>
            <a:xfrm>
              <a:off x="6724017" y="4415538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Configurable rules, AI-assisted checking and workflow playbooks that shrink exceptions and audit effort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2EA65D-9F0C-9D27-AF2A-DC00D94360B3}"/>
                </a:ext>
              </a:extLst>
            </p:cNvPr>
            <p:cNvSpPr txBox="1"/>
            <p:nvPr/>
          </p:nvSpPr>
          <p:spPr>
            <a:xfrm>
              <a:off x="6724017" y="3226690"/>
              <a:ext cx="4540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 single, auditable source for cash, trade, and lending views to shorten credit cycles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FEA7DF-37B0-85B6-503F-78E2C62A9E37}"/>
                </a:ext>
              </a:extLst>
            </p:cNvPr>
            <p:cNvSpPr txBox="1"/>
            <p:nvPr/>
          </p:nvSpPr>
          <p:spPr>
            <a:xfrm>
              <a:off x="6685917" y="1936327"/>
              <a:ext cx="4499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Adapters and API that keep running while you modernize (no big-bang </a:t>
              </a:r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ripouts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A3480AA-EAAF-E87F-3021-A2DF32AE21DD}"/>
              </a:ext>
            </a:extLst>
          </p:cNvPr>
          <p:cNvSpPr txBox="1"/>
          <p:nvPr/>
        </p:nvSpPr>
        <p:spPr>
          <a:xfrm>
            <a:off x="6112112" y="5002282"/>
            <a:ext cx="540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We remove integration pain, automate routine risk controls and surface the data that lines up with commercial decisions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1CA352-7320-57B0-A3CD-92B947663B31}"/>
              </a:ext>
            </a:extLst>
          </p:cNvPr>
          <p:cNvGrpSpPr/>
          <p:nvPr/>
        </p:nvGrpSpPr>
        <p:grpSpPr>
          <a:xfrm>
            <a:off x="7459675" y="1075708"/>
            <a:ext cx="3705721" cy="3705721"/>
            <a:chOff x="7324600" y="719035"/>
            <a:chExt cx="3705721" cy="37057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CBE504-3BBB-1BB5-56B4-557D3A92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CBEACD-7FD9-4C8A-577D-0D5336CF94B1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DC6D2A-D0E1-9364-09F5-9CF8B1347CF6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F2477D-C3A2-EC10-8816-B77D1D1FD13C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98308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that Matter to CFOs, COOs and Heads of FIs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5D095B-0BD8-91A6-C946-6CA506D525C1}"/>
              </a:ext>
            </a:extLst>
          </p:cNvPr>
          <p:cNvGrpSpPr/>
          <p:nvPr/>
        </p:nvGrpSpPr>
        <p:grpSpPr>
          <a:xfrm>
            <a:off x="534691" y="1709542"/>
            <a:ext cx="10720046" cy="4148453"/>
            <a:chOff x="735974" y="1678934"/>
            <a:chExt cx="10720046" cy="414845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A299B35-F3B0-B83D-3D65-2CCE6C1B43D9}"/>
                </a:ext>
              </a:extLst>
            </p:cNvPr>
            <p:cNvGrpSpPr/>
            <p:nvPr/>
          </p:nvGrpSpPr>
          <p:grpSpPr>
            <a:xfrm>
              <a:off x="735974" y="1678934"/>
              <a:ext cx="10720046" cy="4148453"/>
              <a:chOff x="-520051" y="1011538"/>
              <a:chExt cx="12971256" cy="501962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1F8D430-E777-0C58-CFC9-B25F7C029229}"/>
                  </a:ext>
                </a:extLst>
              </p:cNvPr>
              <p:cNvGrpSpPr/>
              <p:nvPr/>
            </p:nvGrpSpPr>
            <p:grpSpPr>
              <a:xfrm>
                <a:off x="-520051" y="2111304"/>
                <a:ext cx="12971256" cy="3919863"/>
                <a:chOff x="-520051" y="2111304"/>
                <a:chExt cx="12971256" cy="3919863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7D0F460D-CBF8-2EAF-670B-E9934562D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60361" y="2570845"/>
                  <a:ext cx="6671278" cy="3246925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1F603A2-CB1C-0783-F3AC-A7838B486EFB}"/>
                    </a:ext>
                  </a:extLst>
                </p:cNvPr>
                <p:cNvSpPr txBox="1"/>
                <p:nvPr/>
              </p:nvSpPr>
              <p:spPr>
                <a:xfrm>
                  <a:off x="-520051" y="4945784"/>
                  <a:ext cx="3371307" cy="1005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Streamlined processes accelerate client acquisition and revenue generation </a:t>
                  </a:r>
                </a:p>
              </p:txBody>
            </p:sp>
            <p:sp>
              <p:nvSpPr>
                <p:cNvPr id="36" name="Text Placeholder 1">
                  <a:extLst>
                    <a:ext uri="{FF2B5EF4-FFF2-40B4-BE49-F238E27FC236}">
                      <a16:creationId xmlns:a16="http://schemas.microsoft.com/office/drawing/2014/main" id="{39146CD6-3394-6A95-F85A-87E5A2FBBAE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520051" y="4254751"/>
                  <a:ext cx="3007760" cy="620021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dirty="0"/>
                    <a:t>Reduced Time-to-Onboard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C661FB1-3102-E54B-3F5E-B719E35BEA29}"/>
                    </a:ext>
                  </a:extLst>
                </p:cNvPr>
                <p:cNvSpPr txBox="1"/>
                <p:nvPr/>
              </p:nvSpPr>
              <p:spPr>
                <a:xfrm>
                  <a:off x="9331495" y="5025660"/>
                  <a:ext cx="3119710" cy="1005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Real-time services unlock new monetization opportunities</a:t>
                  </a:r>
                </a:p>
              </p:txBody>
            </p:sp>
            <p:sp>
              <p:nvSpPr>
                <p:cNvPr id="40" name="Text Placeholder 1">
                  <a:extLst>
                    <a:ext uri="{FF2B5EF4-FFF2-40B4-BE49-F238E27FC236}">
                      <a16:creationId xmlns:a16="http://schemas.microsoft.com/office/drawing/2014/main" id="{48926BD4-33F2-D561-02C2-FBDC45138B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761796" y="4350897"/>
                  <a:ext cx="2689409" cy="620021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buNone/>
                  </a:pPr>
                  <a:r>
                    <a:rPr lang="en-US" sz="2000" dirty="0"/>
                    <a:t>Incremental Fee Revenue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03524DF-6155-7059-B8E9-A52CD5A4B3CE}"/>
                    </a:ext>
                  </a:extLst>
                </p:cNvPr>
                <p:cNvSpPr txBox="1"/>
                <p:nvPr/>
              </p:nvSpPr>
              <p:spPr>
                <a:xfrm>
                  <a:off x="421047" y="2500433"/>
                  <a:ext cx="4214174" cy="1005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Automated controls minimize manual interventions and operational risks</a:t>
                  </a:r>
                </a:p>
              </p:txBody>
            </p:sp>
            <p:sp>
              <p:nvSpPr>
                <p:cNvPr id="42" name="Text Placeholder 1">
                  <a:extLst>
                    <a:ext uri="{FF2B5EF4-FFF2-40B4-BE49-F238E27FC236}">
                      <a16:creationId xmlns:a16="http://schemas.microsoft.com/office/drawing/2014/main" id="{1685B5A4-AB3C-01C7-4E97-4766502254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21047" y="2111304"/>
                  <a:ext cx="3384183" cy="459541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dirty="0"/>
                    <a:t>Lower Exception Rates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31503A5-BDBF-DA6B-1EC6-E7D698BCD07C}"/>
                    </a:ext>
                  </a:extLst>
                </p:cNvPr>
                <p:cNvSpPr txBox="1"/>
                <p:nvPr/>
              </p:nvSpPr>
              <p:spPr>
                <a:xfrm>
                  <a:off x="8936146" y="2892200"/>
                  <a:ext cx="249142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Enhanced customer experience drives loyalty and retention</a:t>
                  </a:r>
                </a:p>
              </p:txBody>
            </p:sp>
            <p:sp>
              <p:nvSpPr>
                <p:cNvPr id="44" name="Text Placeholder 1">
                  <a:extLst>
                    <a:ext uri="{FF2B5EF4-FFF2-40B4-BE49-F238E27FC236}">
                      <a16:creationId xmlns:a16="http://schemas.microsoft.com/office/drawing/2014/main" id="{E0992D10-359D-CE7E-3041-7A3A0C8A3AF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77518" y="2480167"/>
                  <a:ext cx="3050051" cy="42448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buNone/>
                  </a:pPr>
                  <a:r>
                    <a:rPr lang="en-US" sz="2000" dirty="0"/>
                    <a:t>Improved Client NPS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1B398E-A22C-B5E8-EDC9-89FB5E95EBB8}"/>
                  </a:ext>
                </a:extLst>
              </p:cNvPr>
              <p:cNvSpPr txBox="1"/>
              <p:nvPr/>
            </p:nvSpPr>
            <p:spPr>
              <a:xfrm>
                <a:off x="4260760" y="1372899"/>
                <a:ext cx="3661227" cy="1005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Per 10k transactions, dramatically reducing operational costs</a:t>
                </a:r>
              </a:p>
            </p:txBody>
          </p:sp>
          <p:sp>
            <p:nvSpPr>
              <p:cNvPr id="46" name="Text Placeholder 1">
                <a:extLst>
                  <a:ext uri="{FF2B5EF4-FFF2-40B4-BE49-F238E27FC236}">
                    <a16:creationId xmlns:a16="http://schemas.microsoft.com/office/drawing/2014/main" id="{A19A3E48-D6D9-634B-5146-9A91F499A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2992" y="1011538"/>
                <a:ext cx="3614610" cy="22311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Fewer Manual FTE Hours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0E95CAE-93D2-8F81-7C2F-12C93B8B2376}"/>
                </a:ext>
              </a:extLst>
            </p:cNvPr>
            <p:cNvGrpSpPr/>
            <p:nvPr/>
          </p:nvGrpSpPr>
          <p:grpSpPr>
            <a:xfrm>
              <a:off x="3736433" y="3163711"/>
              <a:ext cx="4911240" cy="2277360"/>
              <a:chOff x="3736433" y="3163711"/>
              <a:chExt cx="4911240" cy="227736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01D81C15-69DA-1DB4-4B85-E8A516949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36433" y="4709346"/>
                <a:ext cx="663333" cy="655042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0C8DBA1-822C-D569-99CF-8A24C4C08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14827" y="3516045"/>
                <a:ext cx="802633" cy="79929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4F2EF1B-F794-8295-6E78-ABAA8F2BC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845459" y="3163711"/>
                <a:ext cx="707555" cy="70755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4BFED62-3553-5B52-20C0-E8571AC5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63578" y="3555457"/>
                <a:ext cx="696500" cy="69097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4BC9647-736F-913B-5F2E-12126918C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39288" y="4720525"/>
                <a:ext cx="708385" cy="720546"/>
              </a:xfrm>
              <a:prstGeom prst="rect">
                <a:avLst/>
              </a:prstGeom>
            </p:spPr>
          </p:pic>
          <p:pic>
            <p:nvPicPr>
              <p:cNvPr id="55" name="Picture 54" descr="A black text on a black background&#10;&#10;AI-generated content may be incorrect.">
                <a:extLst>
                  <a:ext uri="{FF2B5EF4-FFF2-40B4-BE49-F238E27FC236}">
                    <a16:creationId xmlns:a16="http://schemas.microsoft.com/office/drawing/2014/main" id="{C25CFDFB-229C-6555-27A0-B81578A32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0629" y="4867759"/>
                <a:ext cx="2046715" cy="5549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D88D-F729-EB3E-5943-AC92577F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Practical, Proven, Repeatable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10CFA-EAC2-2BEC-91CC-9BCB71FAB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9442-DD19-D142-8C24-36BE3BE55143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04302-B53D-7A2A-8C09-BB9BCF5B3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D62CB-F836-6BF8-84D7-F550F4573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99EEB0-C438-9CAC-7C6B-0627B08EAEE0}"/>
              </a:ext>
            </a:extLst>
          </p:cNvPr>
          <p:cNvGrpSpPr/>
          <p:nvPr/>
        </p:nvGrpSpPr>
        <p:grpSpPr>
          <a:xfrm>
            <a:off x="620430" y="1659851"/>
            <a:ext cx="6281738" cy="3017024"/>
            <a:chOff x="6209601" y="1678491"/>
            <a:chExt cx="5906199" cy="3017024"/>
          </a:xfrm>
        </p:grpSpPr>
        <p:sp>
          <p:nvSpPr>
            <p:cNvPr id="8" name="Text Placeholder 7">
              <a:extLst>
                <a:ext uri="{FF2B5EF4-FFF2-40B4-BE49-F238E27FC236}">
                  <a16:creationId xmlns:a16="http://schemas.microsoft.com/office/drawing/2014/main" id="{11598AC7-71A2-FF11-E5D0-57E7B90E1E91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1962AD69-7EBA-A3AC-7FFE-3985CF13C206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Multiple Enterprise Deployment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3DCE98E2-F98D-1E40-A7B6-6B2CCC8906A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6346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992FC4C9-1893-0F9A-1EC8-620E608E9A0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65737A47-E8E6-6E91-A61D-816C6B5180C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71841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Industry Recognition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94F06F08-AE28-6795-E31B-11EB44761BD9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79559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6680FEED-0AA2-D9B2-3510-3ED50147A727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763247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Measurable Improvement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1EFC3CA3-9BE3-75FD-E9B4-3E249C6651B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2B106B-7C1C-2DDF-371C-4D25976F02A0}"/>
                </a:ext>
              </a:extLst>
            </p:cNvPr>
            <p:cNvSpPr txBox="1"/>
            <p:nvPr/>
          </p:nvSpPr>
          <p:spPr>
            <a:xfrm>
              <a:off x="6724017" y="4110740"/>
              <a:ext cx="5039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Case studies showing quantifiable operational enhancements and ROI delivery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13B83D-4D90-7333-5C86-A55B93941D73}"/>
                </a:ext>
              </a:extLst>
            </p:cNvPr>
            <p:cNvSpPr txBox="1"/>
            <p:nvPr/>
          </p:nvSpPr>
          <p:spPr>
            <a:xfrm>
              <a:off x="6724017" y="3062568"/>
              <a:ext cx="4823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Acknowledged expertise in enterprise banking solutions and digital transformation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CC5C3C-5448-2F1F-6D5E-A27986A7070A}"/>
                </a:ext>
              </a:extLst>
            </p:cNvPr>
            <p:cNvSpPr txBox="1"/>
            <p:nvPr/>
          </p:nvSpPr>
          <p:spPr>
            <a:xfrm>
              <a:off x="6685916" y="1983219"/>
              <a:ext cx="4766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Successful implementations across the world demonstrate proven scalability and reliability</a:t>
              </a:r>
            </a:p>
          </p:txBody>
        </p:sp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64BAB66-D0DB-D9EB-03E9-04761CE65626}"/>
              </a:ext>
            </a:extLst>
          </p:cNvPr>
          <p:cNvSpPr txBox="1">
            <a:spLocks/>
          </p:cNvSpPr>
          <p:nvPr/>
        </p:nvSpPr>
        <p:spPr>
          <a:xfrm>
            <a:off x="6670100" y="4616742"/>
            <a:ext cx="4734313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We are </a:t>
            </a:r>
            <a:r>
              <a:rPr lang="en-US" sz="2000" dirty="0" err="1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-exceed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C7A23-141A-BF91-8549-4B2F61030FEF}"/>
              </a:ext>
            </a:extLst>
          </p:cNvPr>
          <p:cNvSpPr txBox="1"/>
          <p:nvPr/>
        </p:nvSpPr>
        <p:spPr>
          <a:xfrm>
            <a:off x="5421086" y="4993698"/>
            <a:ext cx="608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Trusted by leading financial institutions worldwide for </a:t>
            </a:r>
          </a:p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mission-critical banking transformation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1A766A-A58D-B35F-8E40-3D260BF71A25}"/>
              </a:ext>
            </a:extLst>
          </p:cNvPr>
          <p:cNvGrpSpPr/>
          <p:nvPr/>
        </p:nvGrpSpPr>
        <p:grpSpPr>
          <a:xfrm>
            <a:off x="7866224" y="1321059"/>
            <a:ext cx="3021708" cy="3026831"/>
            <a:chOff x="6791464" y="687851"/>
            <a:chExt cx="5353140" cy="53622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DC60F3F-05B2-B47D-6F29-5C48D3E396CB}"/>
                </a:ext>
              </a:extLst>
            </p:cNvPr>
            <p:cNvSpPr/>
            <p:nvPr/>
          </p:nvSpPr>
          <p:spPr>
            <a:xfrm rot="1231241">
              <a:off x="6791464" y="1123275"/>
              <a:ext cx="5353140" cy="4424083"/>
            </a:xfrm>
            <a:prstGeom prst="ellipse">
              <a:avLst/>
            </a:prstGeom>
            <a:solidFill>
              <a:schemeClr val="accent1">
                <a:alpha val="18596"/>
              </a:schemeClr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  <a:softEdge rad="403077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7CCE9E98-A408-BF4C-4995-C043DD6FCA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8" r="54342" b="8207"/>
            <a:stretch>
              <a:fillRect/>
            </a:stretch>
          </p:blipFill>
          <p:spPr bwMode="auto">
            <a:xfrm rot="21419614">
              <a:off x="7403646" y="687851"/>
              <a:ext cx="1927182" cy="4536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2C1E97DA-7A23-3C0B-6A3F-E507AE4B8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4" t="6949" r="5529"/>
            <a:stretch>
              <a:fillRect/>
            </a:stretch>
          </p:blipFill>
          <p:spPr bwMode="auto">
            <a:xfrm rot="188439">
              <a:off x="9327072" y="1811949"/>
              <a:ext cx="2087359" cy="4238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269398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141053"/>
            <a:ext cx="5870448" cy="2067440"/>
          </a:xfrm>
        </p:spPr>
        <p:txBody>
          <a:bodyPr/>
          <a:lstStyle/>
          <a:p>
            <a:r>
              <a:rPr lang="en-US" dirty="0"/>
              <a:t>Demonstrate measurable value through targeted pilot implementations, expand successful solutions across your organization systematically and build lasting competitive advantage through continuous improvement. </a:t>
            </a:r>
          </a:p>
          <a:p>
            <a:endParaRPr lang="en-US" dirty="0"/>
          </a:p>
          <a:p>
            <a:r>
              <a:rPr lang="en-US" dirty="0"/>
              <a:t>Ready to transform your corporate banking operations? </a:t>
            </a:r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2686722"/>
            <a:ext cx="5029200" cy="324954"/>
          </a:xfrm>
        </p:spPr>
        <p:txBody>
          <a:bodyPr/>
          <a:lstStyle/>
          <a:p>
            <a:r>
              <a:rPr lang="en-US" dirty="0"/>
              <a:t>Transform your Banking Journey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938779"/>
            <a:ext cx="4747846" cy="618566"/>
          </a:xfrm>
        </p:spPr>
        <p:txBody>
          <a:bodyPr/>
          <a:lstStyle/>
          <a:p>
            <a:r>
              <a:rPr lang="en-US" dirty="0"/>
              <a:t>Prove. Scale. Sustain.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232584489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6080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24060</TotalTime>
  <Words>634</Words>
  <Application>Microsoft Office PowerPoint</Application>
  <PresentationFormat>Widescreen</PresentationFormat>
  <Paragraphs>106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i-exceed Presentation Template</vt:lpstr>
      <vt:lpstr>Reimagining Corporate Banking</vt:lpstr>
      <vt:lpstr>The Concrete Problems Slowing Growth</vt:lpstr>
      <vt:lpstr>Where Digital Investment Pays</vt:lpstr>
      <vt:lpstr>Purpose-Built to Close the Gap</vt:lpstr>
      <vt:lpstr>Outcomes that Matter to CFOs, COOs and Heads of FIs</vt:lpstr>
      <vt:lpstr>Practical, Proven, Repeatable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26</cp:revision>
  <cp:lastPrinted>2025-10-13T07:24:59Z</cp:lastPrinted>
  <dcterms:created xsi:type="dcterms:W3CDTF">2025-09-30T07:34:49Z</dcterms:created>
  <dcterms:modified xsi:type="dcterms:W3CDTF">2025-11-03T06:33:42Z</dcterms:modified>
</cp:coreProperties>
</file>