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61" r:id="rId3"/>
    <p:sldId id="267" r:id="rId4"/>
    <p:sldId id="273" r:id="rId5"/>
    <p:sldId id="272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D73735-7938-AC0D-8968-C7C57975E9B4}" v="22" dt="2025-11-03T05:49:19.4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/>
    <p:restoredTop sz="91233"/>
  </p:normalViewPr>
  <p:slideViewPr>
    <p:cSldViewPr snapToGrid="0">
      <p:cViewPr varScale="1">
        <p:scale>
          <a:sx n="115" d="100"/>
          <a:sy n="115" d="100"/>
        </p:scale>
        <p:origin x="1392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shnu Hareesh" userId="12a48beb-2ac5-4a6f-9665-11797e75fa7d" providerId="ADAL" clId="{67911371-1A31-5E38-86A4-D3FE1D7879A1}"/>
    <pc:docChg chg="undo custSel addSld delSld modSld sldOrd">
      <pc:chgData name="Vishnu Hareesh" userId="12a48beb-2ac5-4a6f-9665-11797e75fa7d" providerId="ADAL" clId="{67911371-1A31-5E38-86A4-D3FE1D7879A1}" dt="2025-10-22T06:55:17.946" v="3936" actId="1076"/>
      <pc:docMkLst>
        <pc:docMk/>
      </pc:docMkLst>
      <pc:sldChg chg="addSp modSp mod">
        <pc:chgData name="Vishnu Hareesh" userId="12a48beb-2ac5-4a6f-9665-11797e75fa7d" providerId="ADAL" clId="{67911371-1A31-5E38-86A4-D3FE1D7879A1}" dt="2025-10-13T11:21:09.742" v="2293"/>
        <pc:sldMkLst>
          <pc:docMk/>
          <pc:sldMk cId="237865533" sldId="257"/>
        </pc:sldMkLst>
        <pc:picChg chg="add mod">
          <ac:chgData name="Vishnu Hareesh" userId="12a48beb-2ac5-4a6f-9665-11797e75fa7d" providerId="ADAL" clId="{67911371-1A31-5E38-86A4-D3FE1D7879A1}" dt="2025-10-13T11:21:09.742" v="2293"/>
          <ac:picMkLst>
            <pc:docMk/>
            <pc:sldMk cId="237865533" sldId="257"/>
            <ac:picMk id="5" creationId="{121C4B00-2726-8C91-F78C-3F66A1EC149D}"/>
          </ac:picMkLst>
        </pc:picChg>
        <pc:picChg chg="mod modCrop">
          <ac:chgData name="Vishnu Hareesh" userId="12a48beb-2ac5-4a6f-9665-11797e75fa7d" providerId="ADAL" clId="{67911371-1A31-5E38-86A4-D3FE1D7879A1}" dt="2025-10-10T12:05:38.540" v="5" actId="1076"/>
          <ac:picMkLst>
            <pc:docMk/>
            <pc:sldMk cId="237865533" sldId="257"/>
            <ac:picMk id="10" creationId="{017DBEAA-9BA9-6BED-E116-9808FB4CA002}"/>
          </ac:picMkLst>
        </pc:picChg>
      </pc:sldChg>
      <pc:sldChg chg="addSp delSp modSp mod">
        <pc:chgData name="Vishnu Hareesh" userId="12a48beb-2ac5-4a6f-9665-11797e75fa7d" providerId="ADAL" clId="{67911371-1A31-5E38-86A4-D3FE1D7879A1}" dt="2025-10-13T07:07:08.191" v="1842" actId="1035"/>
        <pc:sldMkLst>
          <pc:docMk/>
          <pc:sldMk cId="3283854122" sldId="261"/>
        </pc:sldMkLst>
        <pc:spChg chg="mod">
          <ac:chgData name="Vishnu Hareesh" userId="12a48beb-2ac5-4a6f-9665-11797e75fa7d" providerId="ADAL" clId="{67911371-1A31-5E38-86A4-D3FE1D7879A1}" dt="2025-10-13T06:34:37.796" v="837" actId="1076"/>
          <ac:spMkLst>
            <pc:docMk/>
            <pc:sldMk cId="3283854122" sldId="261"/>
            <ac:spMk id="2" creationId="{B84B927B-163C-09B4-490B-4C8DAFE59AE7}"/>
          </ac:spMkLst>
        </pc:spChg>
        <pc:spChg chg="add mod">
          <ac:chgData name="Vishnu Hareesh" userId="12a48beb-2ac5-4a6f-9665-11797e75fa7d" providerId="ADAL" clId="{67911371-1A31-5E38-86A4-D3FE1D7879A1}" dt="2025-10-13T06:36:04.514" v="889" actId="255"/>
          <ac:spMkLst>
            <pc:docMk/>
            <pc:sldMk cId="3283854122" sldId="261"/>
            <ac:spMk id="7" creationId="{66DFD7AD-2980-2526-087C-3741CE22CCFE}"/>
          </ac:spMkLst>
        </pc:spChg>
        <pc:spChg chg="mod">
          <ac:chgData name="Vishnu Hareesh" userId="12a48beb-2ac5-4a6f-9665-11797e75fa7d" providerId="ADAL" clId="{67911371-1A31-5E38-86A4-D3FE1D7879A1}" dt="2025-10-13T06:30:17.604" v="543" actId="1038"/>
          <ac:spMkLst>
            <pc:docMk/>
            <pc:sldMk cId="3283854122" sldId="261"/>
            <ac:spMk id="93" creationId="{A750F0B0-F8A7-160B-3A11-3B71956E8F43}"/>
          </ac:spMkLst>
        </pc:spChg>
        <pc:spChg chg="mod">
          <ac:chgData name="Vishnu Hareesh" userId="12a48beb-2ac5-4a6f-9665-11797e75fa7d" providerId="ADAL" clId="{67911371-1A31-5E38-86A4-D3FE1D7879A1}" dt="2025-10-13T06:30:07.931" v="530" actId="1076"/>
          <ac:spMkLst>
            <pc:docMk/>
            <pc:sldMk cId="3283854122" sldId="261"/>
            <ac:spMk id="98" creationId="{A9B15B13-DA07-1567-F57E-A7AFB35DCCE5}"/>
          </ac:spMkLst>
        </pc:spChg>
        <pc:grpChg chg="add mod">
          <ac:chgData name="Vishnu Hareesh" userId="12a48beb-2ac5-4a6f-9665-11797e75fa7d" providerId="ADAL" clId="{67911371-1A31-5E38-86A4-D3FE1D7879A1}" dt="2025-10-13T07:03:06.576" v="1647" actId="164"/>
          <ac:grpSpMkLst>
            <pc:docMk/>
            <pc:sldMk cId="3283854122" sldId="261"/>
            <ac:grpSpMk id="12" creationId="{DB995A8D-8ABF-D530-3C51-BF9E24767B9C}"/>
          </ac:grpSpMkLst>
        </pc:grpChg>
        <pc:grpChg chg="mod">
          <ac:chgData name="Vishnu Hareesh" userId="12a48beb-2ac5-4a6f-9665-11797e75fa7d" providerId="ADAL" clId="{67911371-1A31-5E38-86A4-D3FE1D7879A1}" dt="2025-10-13T07:07:08.191" v="1842" actId="1035"/>
          <ac:grpSpMkLst>
            <pc:docMk/>
            <pc:sldMk cId="3283854122" sldId="261"/>
            <ac:grpSpMk id="105" creationId="{85BD4F96-17C1-1F50-F873-6CC4946C40AB}"/>
          </ac:grpSpMkLst>
        </pc:grpChg>
        <pc:grpChg chg="mod">
          <ac:chgData name="Vishnu Hareesh" userId="12a48beb-2ac5-4a6f-9665-11797e75fa7d" providerId="ADAL" clId="{67911371-1A31-5E38-86A4-D3FE1D7879A1}" dt="2025-10-13T07:03:06.576" v="1647" actId="164"/>
          <ac:grpSpMkLst>
            <pc:docMk/>
            <pc:sldMk cId="3283854122" sldId="261"/>
            <ac:grpSpMk id="132" creationId="{172AC03A-0D3E-9C5B-6605-B3778D908353}"/>
          </ac:grpSpMkLst>
        </pc:grpChg>
        <pc:picChg chg="add mod">
          <ac:chgData name="Vishnu Hareesh" userId="12a48beb-2ac5-4a6f-9665-11797e75fa7d" providerId="ADAL" clId="{67911371-1A31-5E38-86A4-D3FE1D7879A1}" dt="2025-10-13T07:03:06.576" v="1647" actId="164"/>
          <ac:picMkLst>
            <pc:docMk/>
            <pc:sldMk cId="3283854122" sldId="261"/>
            <ac:picMk id="8" creationId="{6B9FD81D-5725-5E95-1B5E-D8EA4E8DC4A0}"/>
          </ac:picMkLst>
        </pc:picChg>
        <pc:picChg chg="add mod">
          <ac:chgData name="Vishnu Hareesh" userId="12a48beb-2ac5-4a6f-9665-11797e75fa7d" providerId="ADAL" clId="{67911371-1A31-5E38-86A4-D3FE1D7879A1}" dt="2025-10-13T07:03:06.576" v="1647" actId="164"/>
          <ac:picMkLst>
            <pc:docMk/>
            <pc:sldMk cId="3283854122" sldId="261"/>
            <ac:picMk id="10" creationId="{4E8A4721-F1BB-A6F6-8A3D-4D2C31A757A4}"/>
          </ac:picMkLst>
        </pc:picChg>
        <pc:picChg chg="add mod">
          <ac:chgData name="Vishnu Hareesh" userId="12a48beb-2ac5-4a6f-9665-11797e75fa7d" providerId="ADAL" clId="{67911371-1A31-5E38-86A4-D3FE1D7879A1}" dt="2025-10-13T07:03:06.576" v="1647" actId="164"/>
          <ac:picMkLst>
            <pc:docMk/>
            <pc:sldMk cId="3283854122" sldId="261"/>
            <ac:picMk id="11" creationId="{D7D8F561-EFE3-3B5C-EA6E-B5B3607AA2C9}"/>
          </ac:picMkLst>
        </pc:picChg>
      </pc:sldChg>
      <pc:sldChg chg="modSp mod">
        <pc:chgData name="Vishnu Hareesh" userId="12a48beb-2ac5-4a6f-9665-11797e75fa7d" providerId="ADAL" clId="{67911371-1A31-5E38-86A4-D3FE1D7879A1}" dt="2025-10-13T06:51:48.456" v="1566" actId="20577"/>
        <pc:sldMkLst>
          <pc:docMk/>
          <pc:sldMk cId="2325844898" sldId="262"/>
        </pc:sldMkLst>
        <pc:spChg chg="mod">
          <ac:chgData name="Vishnu Hareesh" userId="12a48beb-2ac5-4a6f-9665-11797e75fa7d" providerId="ADAL" clId="{67911371-1A31-5E38-86A4-D3FE1D7879A1}" dt="2025-10-13T06:51:48.456" v="1566" actId="20577"/>
          <ac:spMkLst>
            <pc:docMk/>
            <pc:sldMk cId="2325844898" sldId="262"/>
            <ac:spMk id="2" creationId="{01C2BECF-36E0-92DB-62DC-F39B4064C3AE}"/>
          </ac:spMkLst>
        </pc:spChg>
        <pc:spChg chg="mod">
          <ac:chgData name="Vishnu Hareesh" userId="12a48beb-2ac5-4a6f-9665-11797e75fa7d" providerId="ADAL" clId="{67911371-1A31-5E38-86A4-D3FE1D7879A1}" dt="2025-10-13T06:50:28.565" v="1379" actId="20577"/>
          <ac:spMkLst>
            <pc:docMk/>
            <pc:sldMk cId="2325844898" sldId="262"/>
            <ac:spMk id="4" creationId="{0BAD5A9B-C65E-E524-5921-A8FF5A8773F8}"/>
          </ac:spMkLst>
        </pc:spChg>
      </pc:sldChg>
      <pc:sldChg chg="addSp delSp modSp mod ord">
        <pc:chgData name="Vishnu Hareesh" userId="12a48beb-2ac5-4a6f-9665-11797e75fa7d" providerId="ADAL" clId="{67911371-1A31-5E38-86A4-D3FE1D7879A1}" dt="2025-10-22T06:55:17.946" v="3936" actId="1076"/>
        <pc:sldMkLst>
          <pc:docMk/>
          <pc:sldMk cId="1843150738" sldId="267"/>
        </pc:sldMkLst>
        <pc:spChg chg="add mod">
          <ac:chgData name="Vishnu Hareesh" userId="12a48beb-2ac5-4a6f-9665-11797e75fa7d" providerId="ADAL" clId="{67911371-1A31-5E38-86A4-D3FE1D7879A1}" dt="2025-10-13T06:49:04.159" v="1194" actId="20577"/>
          <ac:spMkLst>
            <pc:docMk/>
            <pc:sldMk cId="1843150738" sldId="267"/>
            <ac:spMk id="6" creationId="{37A781A3-29A0-C7A1-B110-22F61853AE15}"/>
          </ac:spMkLst>
        </pc:spChg>
        <pc:spChg chg="add mod">
          <ac:chgData name="Vishnu Hareesh" userId="12a48beb-2ac5-4a6f-9665-11797e75fa7d" providerId="ADAL" clId="{67911371-1A31-5E38-86A4-D3FE1D7879A1}" dt="2025-10-13T11:16:37.913" v="2175" actId="164"/>
          <ac:spMkLst>
            <pc:docMk/>
            <pc:sldMk cId="1843150738" sldId="267"/>
            <ac:spMk id="12" creationId="{0EE9FD18-99B2-9477-85A5-F5E0584D01B5}"/>
          </ac:spMkLst>
        </pc:spChg>
        <pc:spChg chg="add mod">
          <ac:chgData name="Vishnu Hareesh" userId="12a48beb-2ac5-4a6f-9665-11797e75fa7d" providerId="ADAL" clId="{67911371-1A31-5E38-86A4-D3FE1D7879A1}" dt="2025-10-13T11:16:40.274" v="2176" actId="164"/>
          <ac:spMkLst>
            <pc:docMk/>
            <pc:sldMk cId="1843150738" sldId="267"/>
            <ac:spMk id="13" creationId="{C7B83A8A-8EB3-D040-6986-3A67173A0F04}"/>
          </ac:spMkLst>
        </pc:spChg>
        <pc:spChg chg="add mod">
          <ac:chgData name="Vishnu Hareesh" userId="12a48beb-2ac5-4a6f-9665-11797e75fa7d" providerId="ADAL" clId="{67911371-1A31-5E38-86A4-D3FE1D7879A1}" dt="2025-10-13T11:16:44.418" v="2177" actId="164"/>
          <ac:spMkLst>
            <pc:docMk/>
            <pc:sldMk cId="1843150738" sldId="267"/>
            <ac:spMk id="14" creationId="{BB624326-EE1C-A843-5FF4-59F07931A7FA}"/>
          </ac:spMkLst>
        </pc:spChg>
        <pc:spChg chg="add mod">
          <ac:chgData name="Vishnu Hareesh" userId="12a48beb-2ac5-4a6f-9665-11797e75fa7d" providerId="ADAL" clId="{67911371-1A31-5E38-86A4-D3FE1D7879A1}" dt="2025-10-13T11:16:37.913" v="2175" actId="164"/>
          <ac:spMkLst>
            <pc:docMk/>
            <pc:sldMk cId="1843150738" sldId="267"/>
            <ac:spMk id="15" creationId="{894CCB22-BC3A-6FB8-B76B-E2386E879119}"/>
          </ac:spMkLst>
        </pc:spChg>
        <pc:spChg chg="add mod">
          <ac:chgData name="Vishnu Hareesh" userId="12a48beb-2ac5-4a6f-9665-11797e75fa7d" providerId="ADAL" clId="{67911371-1A31-5E38-86A4-D3FE1D7879A1}" dt="2025-10-13T11:16:40.274" v="2176" actId="164"/>
          <ac:spMkLst>
            <pc:docMk/>
            <pc:sldMk cId="1843150738" sldId="267"/>
            <ac:spMk id="16" creationId="{050388E4-8A7A-5D19-5055-7C1C4D8EFCE9}"/>
          </ac:spMkLst>
        </pc:spChg>
        <pc:spChg chg="add mod">
          <ac:chgData name="Vishnu Hareesh" userId="12a48beb-2ac5-4a6f-9665-11797e75fa7d" providerId="ADAL" clId="{67911371-1A31-5E38-86A4-D3FE1D7879A1}" dt="2025-10-13T11:16:44.418" v="2177" actId="164"/>
          <ac:spMkLst>
            <pc:docMk/>
            <pc:sldMk cId="1843150738" sldId="267"/>
            <ac:spMk id="17" creationId="{32D97F5C-0569-6442-9949-43C62966A231}"/>
          </ac:spMkLst>
        </pc:spChg>
        <pc:spChg chg="mod">
          <ac:chgData name="Vishnu Hareesh" userId="12a48beb-2ac5-4a6f-9665-11797e75fa7d" providerId="ADAL" clId="{67911371-1A31-5E38-86A4-D3FE1D7879A1}" dt="2025-10-13T11:12:58.394" v="1843" actId="571"/>
          <ac:spMkLst>
            <pc:docMk/>
            <pc:sldMk cId="1843150738" sldId="267"/>
            <ac:spMk id="42" creationId="{ACD9E260-C194-642A-2D72-709935A394F0}"/>
          </ac:spMkLst>
        </pc:spChg>
        <pc:spChg chg="mod">
          <ac:chgData name="Vishnu Hareesh" userId="12a48beb-2ac5-4a6f-9665-11797e75fa7d" providerId="ADAL" clId="{67911371-1A31-5E38-86A4-D3FE1D7879A1}" dt="2025-10-13T11:12:58.394" v="1843" actId="571"/>
          <ac:spMkLst>
            <pc:docMk/>
            <pc:sldMk cId="1843150738" sldId="267"/>
            <ac:spMk id="43" creationId="{867304AE-E69C-58FE-ED53-22801F1C1490}"/>
          </ac:spMkLst>
        </pc:spChg>
        <pc:spChg chg="mod">
          <ac:chgData name="Vishnu Hareesh" userId="12a48beb-2ac5-4a6f-9665-11797e75fa7d" providerId="ADAL" clId="{67911371-1A31-5E38-86A4-D3FE1D7879A1}" dt="2025-10-13T11:12:58.394" v="1843" actId="571"/>
          <ac:spMkLst>
            <pc:docMk/>
            <pc:sldMk cId="1843150738" sldId="267"/>
            <ac:spMk id="44" creationId="{F0174C54-6B57-1358-FA42-1163B5D6450B}"/>
          </ac:spMkLst>
        </pc:spChg>
        <pc:spChg chg="mod">
          <ac:chgData name="Vishnu Hareesh" userId="12a48beb-2ac5-4a6f-9665-11797e75fa7d" providerId="ADAL" clId="{67911371-1A31-5E38-86A4-D3FE1D7879A1}" dt="2025-10-13T11:12:58.394" v="1843" actId="571"/>
          <ac:spMkLst>
            <pc:docMk/>
            <pc:sldMk cId="1843150738" sldId="267"/>
            <ac:spMk id="48" creationId="{F8CB8A02-667C-C89A-71D4-E54D56DEC65C}"/>
          </ac:spMkLst>
        </pc:spChg>
        <pc:spChg chg="mod">
          <ac:chgData name="Vishnu Hareesh" userId="12a48beb-2ac5-4a6f-9665-11797e75fa7d" providerId="ADAL" clId="{67911371-1A31-5E38-86A4-D3FE1D7879A1}" dt="2025-10-13T11:12:58.394" v="1843" actId="571"/>
          <ac:spMkLst>
            <pc:docMk/>
            <pc:sldMk cId="1843150738" sldId="267"/>
            <ac:spMk id="50" creationId="{21EEA7D2-EF3C-72E2-1F4D-0A2573C8114D}"/>
          </ac:spMkLst>
        </pc:spChg>
        <pc:spChg chg="mod">
          <ac:chgData name="Vishnu Hareesh" userId="12a48beb-2ac5-4a6f-9665-11797e75fa7d" providerId="ADAL" clId="{67911371-1A31-5E38-86A4-D3FE1D7879A1}" dt="2025-10-13T06:26:21.451" v="44" actId="20577"/>
          <ac:spMkLst>
            <pc:docMk/>
            <pc:sldMk cId="1843150738" sldId="267"/>
            <ac:spMk id="51" creationId="{219E3A6B-328D-C614-588A-D5304057BCA2}"/>
          </ac:spMkLst>
        </pc:spChg>
        <pc:spChg chg="mod">
          <ac:chgData name="Vishnu Hareesh" userId="12a48beb-2ac5-4a6f-9665-11797e75fa7d" providerId="ADAL" clId="{67911371-1A31-5E38-86A4-D3FE1D7879A1}" dt="2025-10-13T11:12:58.394" v="1843" actId="571"/>
          <ac:spMkLst>
            <pc:docMk/>
            <pc:sldMk cId="1843150738" sldId="267"/>
            <ac:spMk id="52" creationId="{E4069643-912A-25A5-B324-5F0D49752FC6}"/>
          </ac:spMkLst>
        </pc:spChg>
        <pc:spChg chg="mod">
          <ac:chgData name="Vishnu Hareesh" userId="12a48beb-2ac5-4a6f-9665-11797e75fa7d" providerId="ADAL" clId="{67911371-1A31-5E38-86A4-D3FE1D7879A1}" dt="2025-10-13T11:12:58.394" v="1843" actId="571"/>
          <ac:spMkLst>
            <pc:docMk/>
            <pc:sldMk cId="1843150738" sldId="267"/>
            <ac:spMk id="54" creationId="{F1F47341-286F-B95D-79F8-30029E06AE30}"/>
          </ac:spMkLst>
        </pc:spChg>
        <pc:spChg chg="mod">
          <ac:chgData name="Vishnu Hareesh" userId="12a48beb-2ac5-4a6f-9665-11797e75fa7d" providerId="ADAL" clId="{67911371-1A31-5E38-86A4-D3FE1D7879A1}" dt="2025-10-13T11:12:58.394" v="1843" actId="571"/>
          <ac:spMkLst>
            <pc:docMk/>
            <pc:sldMk cId="1843150738" sldId="267"/>
            <ac:spMk id="55" creationId="{6FE9C70D-C143-9043-472F-96490DDADBA4}"/>
          </ac:spMkLst>
        </pc:spChg>
        <pc:spChg chg="mod">
          <ac:chgData name="Vishnu Hareesh" userId="12a48beb-2ac5-4a6f-9665-11797e75fa7d" providerId="ADAL" clId="{67911371-1A31-5E38-86A4-D3FE1D7879A1}" dt="2025-10-13T06:28:47.493" v="404" actId="20577"/>
          <ac:spMkLst>
            <pc:docMk/>
            <pc:sldMk cId="1843150738" sldId="267"/>
            <ac:spMk id="58" creationId="{FB7A8319-671F-8CE7-78B1-36F821D9DAC4}"/>
          </ac:spMkLst>
        </pc:spChg>
        <pc:spChg chg="mod">
          <ac:chgData name="Vishnu Hareesh" userId="12a48beb-2ac5-4a6f-9665-11797e75fa7d" providerId="ADAL" clId="{67911371-1A31-5E38-86A4-D3FE1D7879A1}" dt="2025-10-13T11:12:58.394" v="1843" actId="571"/>
          <ac:spMkLst>
            <pc:docMk/>
            <pc:sldMk cId="1843150738" sldId="267"/>
            <ac:spMk id="59" creationId="{D366A194-0869-A7EB-C91A-D7095E1C75BA}"/>
          </ac:spMkLst>
        </pc:spChg>
        <pc:grpChg chg="add mod">
          <ac:chgData name="Vishnu Hareesh" userId="12a48beb-2ac5-4a6f-9665-11797e75fa7d" providerId="ADAL" clId="{67911371-1A31-5E38-86A4-D3FE1D7879A1}" dt="2025-10-13T11:19:22.271" v="2266" actId="1076"/>
          <ac:grpSpMkLst>
            <pc:docMk/>
            <pc:sldMk cId="1843150738" sldId="267"/>
            <ac:grpSpMk id="10" creationId="{166AF020-9CFA-CBDA-5099-BCE75D34D407}"/>
          </ac:grpSpMkLst>
        </pc:grpChg>
        <pc:grpChg chg="add mod">
          <ac:chgData name="Vishnu Hareesh" userId="12a48beb-2ac5-4a6f-9665-11797e75fa7d" providerId="ADAL" clId="{67911371-1A31-5E38-86A4-D3FE1D7879A1}" dt="2025-10-13T11:17:07.854" v="2189" actId="12789"/>
          <ac:grpSpMkLst>
            <pc:docMk/>
            <pc:sldMk cId="1843150738" sldId="267"/>
            <ac:grpSpMk id="18" creationId="{3AE560B9-147B-D997-4215-8955A69543B2}"/>
          </ac:grpSpMkLst>
        </pc:grpChg>
        <pc:grpChg chg="add mod">
          <ac:chgData name="Vishnu Hareesh" userId="12a48beb-2ac5-4a6f-9665-11797e75fa7d" providerId="ADAL" clId="{67911371-1A31-5E38-86A4-D3FE1D7879A1}" dt="2025-10-13T11:17:14.815" v="2190" actId="12788"/>
          <ac:grpSpMkLst>
            <pc:docMk/>
            <pc:sldMk cId="1843150738" sldId="267"/>
            <ac:grpSpMk id="19" creationId="{63CBBADE-A54C-9028-6B5A-07A4DB9755F9}"/>
          </ac:grpSpMkLst>
        </pc:grpChg>
        <pc:grpChg chg="add mod">
          <ac:chgData name="Vishnu Hareesh" userId="12a48beb-2ac5-4a6f-9665-11797e75fa7d" providerId="ADAL" clId="{67911371-1A31-5E38-86A4-D3FE1D7879A1}" dt="2025-10-13T11:17:07.854" v="2189" actId="12789"/>
          <ac:grpSpMkLst>
            <pc:docMk/>
            <pc:sldMk cId="1843150738" sldId="267"/>
            <ac:grpSpMk id="20" creationId="{2CA824DD-5930-9462-B0DB-73D08444A5D4}"/>
          </ac:grpSpMkLst>
        </pc:grpChg>
        <pc:grpChg chg="mod">
          <ac:chgData name="Vishnu Hareesh" userId="12a48beb-2ac5-4a6f-9665-11797e75fa7d" providerId="ADAL" clId="{67911371-1A31-5E38-86A4-D3FE1D7879A1}" dt="2025-10-13T07:03:35.576" v="1691" actId="164"/>
          <ac:grpSpMkLst>
            <pc:docMk/>
            <pc:sldMk cId="1843150738" sldId="267"/>
            <ac:grpSpMk id="40" creationId="{750A2CC7-9788-50C5-B7BB-8C8E8BA60928}"/>
          </ac:grpSpMkLst>
        </pc:grpChg>
        <pc:picChg chg="add mod">
          <ac:chgData name="Vishnu Hareesh" userId="12a48beb-2ac5-4a6f-9665-11797e75fa7d" providerId="ADAL" clId="{67911371-1A31-5E38-86A4-D3FE1D7879A1}" dt="2025-10-22T06:55:17.946" v="3936" actId="1076"/>
          <ac:picMkLst>
            <pc:docMk/>
            <pc:sldMk cId="1843150738" sldId="267"/>
            <ac:picMk id="7" creationId="{E89923CF-D1CA-E161-1015-00A95066E85F}"/>
          </ac:picMkLst>
        </pc:picChg>
        <pc:picChg chg="add mod">
          <ac:chgData name="Vishnu Hareesh" userId="12a48beb-2ac5-4a6f-9665-11797e75fa7d" providerId="ADAL" clId="{67911371-1A31-5E38-86A4-D3FE1D7879A1}" dt="2025-10-22T06:55:13.599" v="3935" actId="1076"/>
          <ac:picMkLst>
            <pc:docMk/>
            <pc:sldMk cId="1843150738" sldId="267"/>
            <ac:picMk id="8" creationId="{F3B3340B-B4E3-E39A-B6BD-807987C943C4}"/>
          </ac:picMkLst>
        </pc:picChg>
        <pc:picChg chg="add mod">
          <ac:chgData name="Vishnu Hareesh" userId="12a48beb-2ac5-4a6f-9665-11797e75fa7d" providerId="ADAL" clId="{67911371-1A31-5E38-86A4-D3FE1D7879A1}" dt="2025-10-13T07:03:35.576" v="1691" actId="164"/>
          <ac:picMkLst>
            <pc:docMk/>
            <pc:sldMk cId="1843150738" sldId="267"/>
            <ac:picMk id="9" creationId="{0F263261-BC02-85E8-BC8F-C40C21ED4D71}"/>
          </ac:picMkLst>
        </pc:picChg>
        <pc:cxnChg chg="add mod">
          <ac:chgData name="Vishnu Hareesh" userId="12a48beb-2ac5-4a6f-9665-11797e75fa7d" providerId="ADAL" clId="{67911371-1A31-5E38-86A4-D3FE1D7879A1}" dt="2025-10-13T11:20:07.883" v="2291" actId="1037"/>
          <ac:cxnSpMkLst>
            <pc:docMk/>
            <pc:sldMk cId="1843150738" sldId="267"/>
            <ac:cxnSpMk id="22" creationId="{B03DB82A-B6E2-C348-887E-B2040A29EE77}"/>
          </ac:cxnSpMkLst>
        </pc:cxnChg>
        <pc:cxnChg chg="add del mod">
          <ac:chgData name="Vishnu Hareesh" userId="12a48beb-2ac5-4a6f-9665-11797e75fa7d" providerId="ADAL" clId="{67911371-1A31-5E38-86A4-D3FE1D7879A1}" dt="2025-10-13T11:20:06.228" v="2290" actId="1038"/>
          <ac:cxnSpMkLst>
            <pc:docMk/>
            <pc:sldMk cId="1843150738" sldId="267"/>
            <ac:cxnSpMk id="25" creationId="{D6D27850-B4E2-C724-9C5F-59465A179188}"/>
          </ac:cxnSpMkLst>
        </pc:cxnChg>
        <pc:cxnChg chg="add mod">
          <ac:chgData name="Vishnu Hareesh" userId="12a48beb-2ac5-4a6f-9665-11797e75fa7d" providerId="ADAL" clId="{67911371-1A31-5E38-86A4-D3FE1D7879A1}" dt="2025-10-13T11:18:55.338" v="2251" actId="1036"/>
          <ac:cxnSpMkLst>
            <pc:docMk/>
            <pc:sldMk cId="1843150738" sldId="267"/>
            <ac:cxnSpMk id="26" creationId="{E0CF5320-76B4-52B7-22DE-F83F3C9244E3}"/>
          </ac:cxnSpMkLst>
        </pc:cxnChg>
      </pc:sldChg>
      <pc:sldChg chg="addSp delSp modSp mod">
        <pc:chgData name="Vishnu Hareesh" userId="12a48beb-2ac5-4a6f-9665-11797e75fa7d" providerId="ADAL" clId="{67911371-1A31-5E38-86A4-D3FE1D7879A1}" dt="2025-10-13T11:50:39.047" v="3163"/>
        <pc:sldMkLst>
          <pc:docMk/>
          <pc:sldMk cId="3969954363" sldId="272"/>
        </pc:sldMkLst>
        <pc:spChg chg="mod">
          <ac:chgData name="Vishnu Hareesh" userId="12a48beb-2ac5-4a6f-9665-11797e75fa7d" providerId="ADAL" clId="{67911371-1A31-5E38-86A4-D3FE1D7879A1}" dt="2025-10-13T11:34:47.995" v="3142" actId="20577"/>
          <ac:spMkLst>
            <pc:docMk/>
            <pc:sldMk cId="3969954363" sldId="272"/>
            <ac:spMk id="2" creationId="{265BBA90-EAC1-B38F-5CAA-51C213DEC4E7}"/>
          </ac:spMkLst>
        </pc:spChg>
        <pc:spChg chg="add mod">
          <ac:chgData name="Vishnu Hareesh" userId="12a48beb-2ac5-4a6f-9665-11797e75fa7d" providerId="ADAL" clId="{67911371-1A31-5E38-86A4-D3FE1D7879A1}" dt="2025-10-13T07:06:08.741" v="1828" actId="20577"/>
          <ac:spMkLst>
            <pc:docMk/>
            <pc:sldMk cId="3969954363" sldId="272"/>
            <ac:spMk id="6" creationId="{42AE7355-5A70-8B12-C207-9D827F0B5DEA}"/>
          </ac:spMkLst>
        </pc:spChg>
        <pc:graphicFrameChg chg="add mod modGraphic">
          <ac:chgData name="Vishnu Hareesh" userId="12a48beb-2ac5-4a6f-9665-11797e75fa7d" providerId="ADAL" clId="{67911371-1A31-5E38-86A4-D3FE1D7879A1}" dt="2025-10-13T11:45:54.015" v="3160" actId="1076"/>
          <ac:graphicFrameMkLst>
            <pc:docMk/>
            <pc:sldMk cId="3969954363" sldId="272"/>
            <ac:graphicFrameMk id="7" creationId="{99AFD955-92BD-823A-FF77-7B1BE6081879}"/>
          </ac:graphicFrameMkLst>
        </pc:graphicFrameChg>
      </pc:sldChg>
      <pc:sldChg chg="addSp delSp modSp mod ord">
        <pc:chgData name="Vishnu Hareesh" userId="12a48beb-2ac5-4a6f-9665-11797e75fa7d" providerId="ADAL" clId="{67911371-1A31-5E38-86A4-D3FE1D7879A1}" dt="2025-10-13T16:45:49.384" v="3933" actId="207"/>
        <pc:sldMkLst>
          <pc:docMk/>
          <pc:sldMk cId="361257749" sldId="273"/>
        </pc:sldMkLst>
        <pc:spChg chg="mod">
          <ac:chgData name="Vishnu Hareesh" userId="12a48beb-2ac5-4a6f-9665-11797e75fa7d" providerId="ADAL" clId="{67911371-1A31-5E38-86A4-D3FE1D7879A1}" dt="2025-10-13T06:48:55.266" v="1185" actId="20577"/>
          <ac:spMkLst>
            <pc:docMk/>
            <pc:sldMk cId="361257749" sldId="273"/>
            <ac:spMk id="2" creationId="{5F3E1C12-A719-ABF3-2A65-815482CD4FDF}"/>
          </ac:spMkLst>
        </pc:spChg>
        <pc:spChg chg="add mod">
          <ac:chgData name="Vishnu Hareesh" userId="12a48beb-2ac5-4a6f-9665-11797e75fa7d" providerId="ADAL" clId="{67911371-1A31-5E38-86A4-D3FE1D7879A1}" dt="2025-10-13T06:49:43.336" v="1330" actId="20577"/>
          <ac:spMkLst>
            <pc:docMk/>
            <pc:sldMk cId="361257749" sldId="273"/>
            <ac:spMk id="6" creationId="{9EF85EBD-3485-E169-ABD2-D2F88802B05E}"/>
          </ac:spMkLst>
        </pc:spChg>
        <pc:spChg chg="mod">
          <ac:chgData name="Vishnu Hareesh" userId="12a48beb-2ac5-4a6f-9665-11797e75fa7d" providerId="ADAL" clId="{67911371-1A31-5E38-86A4-D3FE1D7879A1}" dt="2025-10-13T16:43:53.076" v="3759" actId="571"/>
          <ac:spMkLst>
            <pc:docMk/>
            <pc:sldMk cId="361257749" sldId="273"/>
            <ac:spMk id="21" creationId="{60520E31-45D4-1276-4BE5-CAFC776A5E77}"/>
          </ac:spMkLst>
        </pc:spChg>
        <pc:spChg chg="mod">
          <ac:chgData name="Vishnu Hareesh" userId="12a48beb-2ac5-4a6f-9665-11797e75fa7d" providerId="ADAL" clId="{67911371-1A31-5E38-86A4-D3FE1D7879A1}" dt="2025-10-13T16:43:53.076" v="3759" actId="571"/>
          <ac:spMkLst>
            <pc:docMk/>
            <pc:sldMk cId="361257749" sldId="273"/>
            <ac:spMk id="23" creationId="{179B8A60-F2AD-E170-354F-2D556D21BA93}"/>
          </ac:spMkLst>
        </pc:spChg>
        <pc:spChg chg="mod">
          <ac:chgData name="Vishnu Hareesh" userId="12a48beb-2ac5-4a6f-9665-11797e75fa7d" providerId="ADAL" clId="{67911371-1A31-5E38-86A4-D3FE1D7879A1}" dt="2025-10-13T16:43:53.076" v="3759" actId="571"/>
          <ac:spMkLst>
            <pc:docMk/>
            <pc:sldMk cId="361257749" sldId="273"/>
            <ac:spMk id="24" creationId="{7D65D6EB-9884-5B57-F710-DAE3B3E85BC6}"/>
          </ac:spMkLst>
        </pc:spChg>
        <pc:spChg chg="mod">
          <ac:chgData name="Vishnu Hareesh" userId="12a48beb-2ac5-4a6f-9665-11797e75fa7d" providerId="ADAL" clId="{67911371-1A31-5E38-86A4-D3FE1D7879A1}" dt="2025-10-13T16:43:53.076" v="3759" actId="571"/>
          <ac:spMkLst>
            <pc:docMk/>
            <pc:sldMk cId="361257749" sldId="273"/>
            <ac:spMk id="25" creationId="{BAD663A9-DA39-EE44-10DA-404A19E71F04}"/>
          </ac:spMkLst>
        </pc:spChg>
        <pc:spChg chg="mod">
          <ac:chgData name="Vishnu Hareesh" userId="12a48beb-2ac5-4a6f-9665-11797e75fa7d" providerId="ADAL" clId="{67911371-1A31-5E38-86A4-D3FE1D7879A1}" dt="2025-10-13T16:43:53.076" v="3759" actId="571"/>
          <ac:spMkLst>
            <pc:docMk/>
            <pc:sldMk cId="361257749" sldId="273"/>
            <ac:spMk id="27" creationId="{BE3D7A9A-3A12-1AE3-4F2B-69063EC82ED1}"/>
          </ac:spMkLst>
        </pc:spChg>
        <pc:spChg chg="mod">
          <ac:chgData name="Vishnu Hareesh" userId="12a48beb-2ac5-4a6f-9665-11797e75fa7d" providerId="ADAL" clId="{67911371-1A31-5E38-86A4-D3FE1D7879A1}" dt="2025-10-13T16:43:53.076" v="3759" actId="571"/>
          <ac:spMkLst>
            <pc:docMk/>
            <pc:sldMk cId="361257749" sldId="273"/>
            <ac:spMk id="28" creationId="{1B502115-21EF-FF58-1139-6FC861A00793}"/>
          </ac:spMkLst>
        </pc:spChg>
        <pc:spChg chg="mod">
          <ac:chgData name="Vishnu Hareesh" userId="12a48beb-2ac5-4a6f-9665-11797e75fa7d" providerId="ADAL" clId="{67911371-1A31-5E38-86A4-D3FE1D7879A1}" dt="2025-10-13T16:43:53.076" v="3759" actId="571"/>
          <ac:spMkLst>
            <pc:docMk/>
            <pc:sldMk cId="361257749" sldId="273"/>
            <ac:spMk id="29" creationId="{87900ED4-47B0-D1F0-3ADA-4BD485E23182}"/>
          </ac:spMkLst>
        </pc:spChg>
        <pc:spChg chg="mod">
          <ac:chgData name="Vishnu Hareesh" userId="12a48beb-2ac5-4a6f-9665-11797e75fa7d" providerId="ADAL" clId="{67911371-1A31-5E38-86A4-D3FE1D7879A1}" dt="2025-10-13T16:43:53.076" v="3759" actId="571"/>
          <ac:spMkLst>
            <pc:docMk/>
            <pc:sldMk cId="361257749" sldId="273"/>
            <ac:spMk id="31" creationId="{8715FDF0-93BA-F5C1-553C-ABEF8C9EE5CF}"/>
          </ac:spMkLst>
        </pc:spChg>
        <pc:spChg chg="mod">
          <ac:chgData name="Vishnu Hareesh" userId="12a48beb-2ac5-4a6f-9665-11797e75fa7d" providerId="ADAL" clId="{67911371-1A31-5E38-86A4-D3FE1D7879A1}" dt="2025-10-13T16:43:53.076" v="3759" actId="571"/>
          <ac:spMkLst>
            <pc:docMk/>
            <pc:sldMk cId="361257749" sldId="273"/>
            <ac:spMk id="32" creationId="{B0D02EDD-79DC-B0F4-9E7F-8DFE19302E4D}"/>
          </ac:spMkLst>
        </pc:spChg>
        <pc:spChg chg="add mod">
          <ac:chgData name="Vishnu Hareesh" userId="12a48beb-2ac5-4a6f-9665-11797e75fa7d" providerId="ADAL" clId="{67911371-1A31-5E38-86A4-D3FE1D7879A1}" dt="2025-10-13T16:43:33.137" v="3754" actId="2085"/>
          <ac:spMkLst>
            <pc:docMk/>
            <pc:sldMk cId="361257749" sldId="273"/>
            <ac:spMk id="44" creationId="{4FBD2353-9210-3AF9-DE8C-164FFAB563F2}"/>
          </ac:spMkLst>
        </pc:spChg>
        <pc:spChg chg="add mod">
          <ac:chgData name="Vishnu Hareesh" userId="12a48beb-2ac5-4a6f-9665-11797e75fa7d" providerId="ADAL" clId="{67911371-1A31-5E38-86A4-D3FE1D7879A1}" dt="2025-10-13T16:43:39.048" v="3755" actId="571"/>
          <ac:spMkLst>
            <pc:docMk/>
            <pc:sldMk cId="361257749" sldId="273"/>
            <ac:spMk id="45" creationId="{D65B4143-C177-B2E4-4539-343789ED48ED}"/>
          </ac:spMkLst>
        </pc:spChg>
        <pc:spChg chg="add mod">
          <ac:chgData name="Vishnu Hareesh" userId="12a48beb-2ac5-4a6f-9665-11797e75fa7d" providerId="ADAL" clId="{67911371-1A31-5E38-86A4-D3FE1D7879A1}" dt="2025-10-13T16:43:44.281" v="3757" actId="1076"/>
          <ac:spMkLst>
            <pc:docMk/>
            <pc:sldMk cId="361257749" sldId="273"/>
            <ac:spMk id="46" creationId="{AD4FF4FB-8296-DA4B-84E0-7D84BA4C8A36}"/>
          </ac:spMkLst>
        </pc:spChg>
        <pc:spChg chg="add mod">
          <ac:chgData name="Vishnu Hareesh" userId="12a48beb-2ac5-4a6f-9665-11797e75fa7d" providerId="ADAL" clId="{67911371-1A31-5E38-86A4-D3FE1D7879A1}" dt="2025-10-13T16:44:44.563" v="3823" actId="207"/>
          <ac:spMkLst>
            <pc:docMk/>
            <pc:sldMk cId="361257749" sldId="273"/>
            <ac:spMk id="50" creationId="{20235437-B90B-3F42-9712-EF30E4000A08}"/>
          </ac:spMkLst>
        </pc:spChg>
        <pc:spChg chg="add mod">
          <ac:chgData name="Vishnu Hareesh" userId="12a48beb-2ac5-4a6f-9665-11797e75fa7d" providerId="ADAL" clId="{67911371-1A31-5E38-86A4-D3FE1D7879A1}" dt="2025-10-13T16:45:49.384" v="3933" actId="207"/>
          <ac:spMkLst>
            <pc:docMk/>
            <pc:sldMk cId="361257749" sldId="273"/>
            <ac:spMk id="51" creationId="{919B164F-E584-CEB9-39B3-981E2236C76B}"/>
          </ac:spMkLst>
        </pc:spChg>
        <pc:spChg chg="add mod">
          <ac:chgData name="Vishnu Hareesh" userId="12a48beb-2ac5-4a6f-9665-11797e75fa7d" providerId="ADAL" clId="{67911371-1A31-5E38-86A4-D3FE1D7879A1}" dt="2025-10-13T16:45:14.189" v="3883" actId="207"/>
          <ac:spMkLst>
            <pc:docMk/>
            <pc:sldMk cId="361257749" sldId="273"/>
            <ac:spMk id="52" creationId="{FD0F10CA-D554-913C-0A66-9C2476C21CF9}"/>
          </ac:spMkLst>
        </pc:spChg>
        <pc:grpChg chg="mod topLvl">
          <ac:chgData name="Vishnu Hareesh" userId="12a48beb-2ac5-4a6f-9665-11797e75fa7d" providerId="ADAL" clId="{67911371-1A31-5E38-86A4-D3FE1D7879A1}" dt="2025-10-13T16:41:04.833" v="3691" actId="1036"/>
          <ac:grpSpMkLst>
            <pc:docMk/>
            <pc:sldMk cId="361257749" sldId="273"/>
            <ac:grpSpMk id="14" creationId="{CE0D6E53-7050-CDFE-5D66-F9DB79C0E95A}"/>
          </ac:grpSpMkLst>
        </pc:grpChg>
        <pc:cxnChg chg="add mod">
          <ac:chgData name="Vishnu Hareesh" userId="12a48beb-2ac5-4a6f-9665-11797e75fa7d" providerId="ADAL" clId="{67911371-1A31-5E38-86A4-D3FE1D7879A1}" dt="2025-10-13T16:41:44.851" v="3696" actId="692"/>
          <ac:cxnSpMkLst>
            <pc:docMk/>
            <pc:sldMk cId="361257749" sldId="273"/>
            <ac:cxnSpMk id="34" creationId="{6DA0AD71-056A-A100-974B-9C9EC3F34154}"/>
          </ac:cxnSpMkLst>
        </pc:cxnChg>
        <pc:cxnChg chg="add mod">
          <ac:chgData name="Vishnu Hareesh" userId="12a48beb-2ac5-4a6f-9665-11797e75fa7d" providerId="ADAL" clId="{67911371-1A31-5E38-86A4-D3FE1D7879A1}" dt="2025-10-13T16:42:18.094" v="3716" actId="14100"/>
          <ac:cxnSpMkLst>
            <pc:docMk/>
            <pc:sldMk cId="361257749" sldId="273"/>
            <ac:cxnSpMk id="36" creationId="{E12C15C6-D6C3-AD25-D9F2-4693E42AF289}"/>
          </ac:cxnSpMkLst>
        </pc:cxnChg>
        <pc:cxnChg chg="add mod">
          <ac:chgData name="Vishnu Hareesh" userId="12a48beb-2ac5-4a6f-9665-11797e75fa7d" providerId="ADAL" clId="{67911371-1A31-5E38-86A4-D3FE1D7879A1}" dt="2025-10-13T16:42:33.442" v="3718" actId="1076"/>
          <ac:cxnSpMkLst>
            <pc:docMk/>
            <pc:sldMk cId="361257749" sldId="273"/>
            <ac:cxnSpMk id="41" creationId="{DE5F2B8B-009A-8EE0-D6E7-4C119D5A12A8}"/>
          </ac:cxnSpMkLst>
        </pc:cxnChg>
        <pc:cxnChg chg="add mod">
          <ac:chgData name="Vishnu Hareesh" userId="12a48beb-2ac5-4a6f-9665-11797e75fa7d" providerId="ADAL" clId="{67911371-1A31-5E38-86A4-D3FE1D7879A1}" dt="2025-10-13T16:42:47.206" v="3723" actId="1076"/>
          <ac:cxnSpMkLst>
            <pc:docMk/>
            <pc:sldMk cId="361257749" sldId="273"/>
            <ac:cxnSpMk id="42" creationId="{7D5BE470-40B9-6A0E-B4AD-1C744229C184}"/>
          </ac:cxnSpMkLst>
        </pc:cxnChg>
      </pc:sldChg>
    </pc:docChg>
  </pc:docChgLst>
  <pc:docChgLst>
    <pc:chgData name="Sree Parvathy K" userId="S::sreeparvathy.k@i-exceed.com::b73357b3-c745-41c5-a251-9db4300929ec" providerId="AD" clId="Web-{C3D73735-7938-AC0D-8968-C7C57975E9B4}"/>
    <pc:docChg chg="modSld">
      <pc:chgData name="Sree Parvathy K" userId="S::sreeparvathy.k@i-exceed.com::b73357b3-c745-41c5-a251-9db4300929ec" providerId="AD" clId="Web-{C3D73735-7938-AC0D-8968-C7C57975E9B4}" dt="2025-11-03T05:49:17.233" v="19" actId="20577"/>
      <pc:docMkLst>
        <pc:docMk/>
      </pc:docMkLst>
      <pc:sldChg chg="delSp modSp">
        <pc:chgData name="Sree Parvathy K" userId="S::sreeparvathy.k@i-exceed.com::b73357b3-c745-41c5-a251-9db4300929ec" providerId="AD" clId="Web-{C3D73735-7938-AC0D-8968-C7C57975E9B4}" dt="2025-11-03T05:49:17.233" v="19" actId="20577"/>
        <pc:sldMkLst>
          <pc:docMk/>
          <pc:sldMk cId="3283854122" sldId="261"/>
        </pc:sldMkLst>
        <pc:spChg chg="mod">
          <ac:chgData name="Sree Parvathy K" userId="S::sreeparvathy.k@i-exceed.com::b73357b3-c745-41c5-a251-9db4300929ec" providerId="AD" clId="Web-{C3D73735-7938-AC0D-8968-C7C57975E9B4}" dt="2025-11-03T05:49:17.233" v="19" actId="20577"/>
          <ac:spMkLst>
            <pc:docMk/>
            <pc:sldMk cId="3283854122" sldId="261"/>
            <ac:spMk id="2" creationId="{B84B927B-163C-09B4-490B-4C8DAFE59AE7}"/>
          </ac:spMkLst>
        </pc:spChg>
        <pc:spChg chg="del">
          <ac:chgData name="Sree Parvathy K" userId="S::sreeparvathy.k@i-exceed.com::b73357b3-c745-41c5-a251-9db4300929ec" providerId="AD" clId="Web-{C3D73735-7938-AC0D-8968-C7C57975E9B4}" dt="2025-11-03T05:49:04.842" v="13"/>
          <ac:spMkLst>
            <pc:docMk/>
            <pc:sldMk cId="3283854122" sldId="261"/>
            <ac:spMk id="7" creationId="{66DFD7AD-2980-2526-087C-3741CE22CCFE}"/>
          </ac:spMkLst>
        </pc:spChg>
      </pc:sldChg>
      <pc:sldChg chg="delSp modSp">
        <pc:chgData name="Sree Parvathy K" userId="S::sreeparvathy.k@i-exceed.com::b73357b3-c745-41c5-a251-9db4300929ec" providerId="AD" clId="Web-{C3D73735-7938-AC0D-8968-C7C57975E9B4}" dt="2025-11-03T05:48:54.920" v="12" actId="1076"/>
        <pc:sldMkLst>
          <pc:docMk/>
          <pc:sldMk cId="1843150738" sldId="267"/>
        </pc:sldMkLst>
        <pc:spChg chg="del">
          <ac:chgData name="Sree Parvathy K" userId="S::sreeparvathy.k@i-exceed.com::b73357b3-c745-41c5-a251-9db4300929ec" providerId="AD" clId="Web-{C3D73735-7938-AC0D-8968-C7C57975E9B4}" dt="2025-11-03T05:48:37.686" v="5"/>
          <ac:spMkLst>
            <pc:docMk/>
            <pc:sldMk cId="1843150738" sldId="267"/>
            <ac:spMk id="6" creationId="{37A781A3-29A0-C7A1-B110-22F61853AE15}"/>
          </ac:spMkLst>
        </pc:spChg>
        <pc:grpChg chg="mod">
          <ac:chgData name="Sree Parvathy K" userId="S::sreeparvathy.k@i-exceed.com::b73357b3-c745-41c5-a251-9db4300929ec" providerId="AD" clId="Web-{C3D73735-7938-AC0D-8968-C7C57975E9B4}" dt="2025-11-03T05:48:54.920" v="12" actId="1076"/>
          <ac:grpSpMkLst>
            <pc:docMk/>
            <pc:sldMk cId="1843150738" sldId="267"/>
            <ac:grpSpMk id="10" creationId="{166AF020-9CFA-CBDA-5099-BCE75D34D407}"/>
          </ac:grpSpMkLst>
        </pc:grpChg>
        <pc:grpChg chg="mod">
          <ac:chgData name="Sree Parvathy K" userId="S::sreeparvathy.k@i-exceed.com::b73357b3-c745-41c5-a251-9db4300929ec" providerId="AD" clId="Web-{C3D73735-7938-AC0D-8968-C7C57975E9B4}" dt="2025-11-03T05:48:48.029" v="6" actId="1076"/>
          <ac:grpSpMkLst>
            <pc:docMk/>
            <pc:sldMk cId="1843150738" sldId="267"/>
            <ac:grpSpMk id="18" creationId="{3AE560B9-147B-D997-4215-8955A69543B2}"/>
          </ac:grpSpMkLst>
        </pc:grpChg>
        <pc:grpChg chg="mod">
          <ac:chgData name="Sree Parvathy K" userId="S::sreeparvathy.k@i-exceed.com::b73357b3-c745-41c5-a251-9db4300929ec" providerId="AD" clId="Web-{C3D73735-7938-AC0D-8968-C7C57975E9B4}" dt="2025-11-03T05:48:48.061" v="7" actId="1076"/>
          <ac:grpSpMkLst>
            <pc:docMk/>
            <pc:sldMk cId="1843150738" sldId="267"/>
            <ac:grpSpMk id="19" creationId="{63CBBADE-A54C-9028-6B5A-07A4DB9755F9}"/>
          </ac:grpSpMkLst>
        </pc:grpChg>
        <pc:grpChg chg="mod">
          <ac:chgData name="Sree Parvathy K" userId="S::sreeparvathy.k@i-exceed.com::b73357b3-c745-41c5-a251-9db4300929ec" providerId="AD" clId="Web-{C3D73735-7938-AC0D-8968-C7C57975E9B4}" dt="2025-11-03T05:48:48.076" v="8" actId="1076"/>
          <ac:grpSpMkLst>
            <pc:docMk/>
            <pc:sldMk cId="1843150738" sldId="267"/>
            <ac:grpSpMk id="20" creationId="{2CA824DD-5930-9462-B0DB-73D08444A5D4}"/>
          </ac:grpSpMkLst>
        </pc:grpChg>
        <pc:cxnChg chg="mod">
          <ac:chgData name="Sree Parvathy K" userId="S::sreeparvathy.k@i-exceed.com::b73357b3-c745-41c5-a251-9db4300929ec" providerId="AD" clId="Web-{C3D73735-7938-AC0D-8968-C7C57975E9B4}" dt="2025-11-03T05:48:48.092" v="9" actId="1076"/>
          <ac:cxnSpMkLst>
            <pc:docMk/>
            <pc:sldMk cId="1843150738" sldId="267"/>
            <ac:cxnSpMk id="22" creationId="{B03DB82A-B6E2-C348-887E-B2040A29EE77}"/>
          </ac:cxnSpMkLst>
        </pc:cxnChg>
        <pc:cxnChg chg="mod">
          <ac:chgData name="Sree Parvathy K" userId="S::sreeparvathy.k@i-exceed.com::b73357b3-c745-41c5-a251-9db4300929ec" providerId="AD" clId="Web-{C3D73735-7938-AC0D-8968-C7C57975E9B4}" dt="2025-11-03T05:48:48.108" v="10" actId="1076"/>
          <ac:cxnSpMkLst>
            <pc:docMk/>
            <pc:sldMk cId="1843150738" sldId="267"/>
            <ac:cxnSpMk id="25" creationId="{D6D27850-B4E2-C724-9C5F-59465A179188}"/>
          </ac:cxnSpMkLst>
        </pc:cxnChg>
        <pc:cxnChg chg="mod">
          <ac:chgData name="Sree Parvathy K" userId="S::sreeparvathy.k@i-exceed.com::b73357b3-c745-41c5-a251-9db4300929ec" providerId="AD" clId="Web-{C3D73735-7938-AC0D-8968-C7C57975E9B4}" dt="2025-11-03T05:48:48.123" v="11" actId="1076"/>
          <ac:cxnSpMkLst>
            <pc:docMk/>
            <pc:sldMk cId="1843150738" sldId="267"/>
            <ac:cxnSpMk id="26" creationId="{E0CF5320-76B4-52B7-22DE-F83F3C9244E3}"/>
          </ac:cxnSpMkLst>
        </pc:cxnChg>
      </pc:sldChg>
      <pc:sldChg chg="modSp">
        <pc:chgData name="Sree Parvathy K" userId="S::sreeparvathy.k@i-exceed.com::b73357b3-c745-41c5-a251-9db4300929ec" providerId="AD" clId="Web-{C3D73735-7938-AC0D-8968-C7C57975E9B4}" dt="2025-11-03T05:48:29.732" v="4" actId="20577"/>
        <pc:sldMkLst>
          <pc:docMk/>
          <pc:sldMk cId="361257749" sldId="273"/>
        </pc:sldMkLst>
        <pc:spChg chg="mod">
          <ac:chgData name="Sree Parvathy K" userId="S::sreeparvathy.k@i-exceed.com::b73357b3-c745-41c5-a251-9db4300929ec" providerId="AD" clId="Web-{C3D73735-7938-AC0D-8968-C7C57975E9B4}" dt="2025-11-03T05:48:29.732" v="4" actId="20577"/>
          <ac:spMkLst>
            <pc:docMk/>
            <pc:sldMk cId="361257749" sldId="273"/>
            <ac:spMk id="2" creationId="{5F3E1C12-A719-ABF3-2A65-815482CD4FD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642DD-5067-704C-A465-7C94DC0895B3}" type="datetimeFigureOut">
              <a:rPr lang="en-US" smtClean="0"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6B4F-99E5-7D49-858D-81692D3CB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66B4F-99E5-7D49-858D-81692D3CB8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23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4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  <a:p>
            <a:pPr lvl="0"/>
            <a:r>
              <a:rPr lang="en-US" dirty="0"/>
              <a:t>Month 00, 2020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4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0A18E0-63BD-B5AF-FD32-52AC19714D33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DD8A923F-FDDC-CB21-36E7-4094DD047F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IN" dirty="0"/>
              <a:t>Use an achromatic (Black and White) image.</a:t>
            </a:r>
          </a:p>
        </p:txBody>
      </p:sp>
      <p:sp>
        <p:nvSpPr>
          <p:cNvPr id="43" name="Title Placeholder 1">
            <a:extLst>
              <a:ext uri="{FF2B5EF4-FFF2-40B4-BE49-F238E27FC236}">
                <a16:creationId xmlns:a16="http://schemas.microsoft.com/office/drawing/2014/main" id="{912E69BA-2B53-74D9-6851-304495F83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E1A569-F313-B5FF-DAC8-E7C510698657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DD1AA-66A8-EDAA-91EE-37964120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5930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EE0F-9C9A-0AD5-2389-D655968B13D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61E76A0-B17F-9B2E-634D-90EF043D3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BCA62DA8-E084-2FE4-ED69-FE2EF4B91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A46FCC9C-74BE-C844-AA98-A0E92E8B0A15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8815F9F-538A-555F-5860-F666B582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32F7C67-CFC1-ED65-AA43-FA4D61039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3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20A3251-76B8-1BE6-855A-F43836C58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A455451-A2AF-0FF7-4051-9F0A7B4A8D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C5D8EFB-C9BF-904D-BD11-75AAFBFD8680}" type="datetime1">
              <a:rPr lang="en-IN" smtClean="0"/>
              <a:t>02-11-2025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2E897-1762-DCF0-1936-F70BD53EB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DD1B09B0-9A22-ABBA-790D-A5DACD559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4485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2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4AC133-F504-2E6B-06E3-26AF1CBE1FF6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1739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564E48D-7F3C-7025-587A-48BCFE758C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30343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E75C0B9A-3394-20C2-8028-5C4280D6EA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30343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75C07047-FB44-03D5-589C-CA79F62E5F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30343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8E2F3E6-1FA0-6E94-98FF-C40594BF94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564118" y="1414846"/>
            <a:ext cx="3227832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03726155-DF40-A8AA-4FC6-4043C8EB90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64118" y="4960715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9FE48232-8B3E-B9D0-7517-16746D0BAB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64118" y="5324820"/>
            <a:ext cx="3227832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6D909-CA33-4564-A9ED-99B6ED9C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8A08496-EBFF-2AFF-41AD-FEC4CE10A1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A2DEFD9-DA23-584E-9C7D-C6D79922E331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4C5B601-CAB4-DC09-8F6F-E6CEA84BF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2E9BBF-BC67-68B0-870B-6B9FBA9AB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3534001" y="136525"/>
            <a:ext cx="865800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F4D70-62D6-5EF6-4081-D86F53BB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A1A05F4A-F338-2149-0D1E-460F15206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C524D06-BC2C-2A49-9D14-AE2E4C828F38}" type="datetime1">
              <a:rPr lang="en-IN" smtClean="0"/>
              <a:t>02-11-2025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BCDF2C74-26C5-AB13-54AC-F5C2C995B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83CDB8E1-FE5F-F425-2EBE-744E109A5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831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3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2DB79E-103B-9CF6-747F-ECF1A4CCA90A}"/>
              </a:ext>
            </a:extLst>
          </p:cNvPr>
          <p:cNvSpPr/>
          <p:nvPr/>
        </p:nvSpPr>
        <p:spPr>
          <a:xfrm>
            <a:off x="3534003" y="1"/>
            <a:ext cx="8658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FDC0373-BB64-C88F-BDA3-AF7575FB34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07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D06AA5DB-FDAC-AEBD-9ECC-B1CAC216AE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F7B55563-E4FF-CE5F-4CF8-43CA1FC815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7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8495696D-9778-C8B5-CEF7-02100548075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674092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8C24DD92-87C8-55BE-BBB0-4E54CAF710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74091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B07BC283-810B-A9C0-EAAF-50C249B898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4091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E5B726ED-9C5B-AFB0-561F-46B5EE9E982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50617" y="1880394"/>
            <a:ext cx="2368296" cy="233172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5AC1D9E2-C5F1-F296-7EDA-EEAA078DF0A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0616" y="4506900"/>
            <a:ext cx="2368296" cy="31244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CAABCC24-9DCF-F749-44DD-76483DBB382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50616" y="4835699"/>
            <a:ext cx="2368296" cy="278431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AFA0EC-FBE1-733B-103C-59593B292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CCFC2EF-BF9C-3007-D9B1-1E4CDD2BC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511DF81A-88AC-9C47-A3D3-639831EFC2F0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2AEEBED-E103-56E8-CF2C-2A08D7BDA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0FA6E6C-0A50-9B1A-2748-9E65FD2D5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7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36525"/>
            <a:ext cx="7736411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74B71D5-2188-2F29-6875-DE00727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851D276-77CE-E2CF-3132-482EA8A70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C1BAF72F-4277-37F2-D90A-5E120598C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1" name="Text Placeholder 33">
            <a:extLst>
              <a:ext uri="{FF2B5EF4-FFF2-40B4-BE49-F238E27FC236}">
                <a16:creationId xmlns:a16="http://schemas.microsoft.com/office/drawing/2014/main" id="{655B888A-411F-E7BF-A0B6-8EBE2C97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20E4A97D-ED74-9BB1-023A-C485619639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3" name="Text Placeholder 33">
            <a:extLst>
              <a:ext uri="{FF2B5EF4-FFF2-40B4-BE49-F238E27FC236}">
                <a16:creationId xmlns:a16="http://schemas.microsoft.com/office/drawing/2014/main" id="{82FA40F2-4607-9631-3111-CC1612EDBD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521BB327-C5A1-2F99-F8B1-9D00E0A36A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BEA48F2C-4F00-69EB-6403-21DE0CF481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8F084DF3-84D4-F84B-E581-71DFBD9B7BC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533D81D6-DE7E-08B7-2D79-83D2E50E70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5F6A7C2-CBCE-4F80-05C7-8BF037A6129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979DB1B8-4E47-2FA2-A15E-CF088ADAB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86BCE0F7-E287-676A-0888-611C719BB6C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5083498-F9D0-EB23-3493-CF24D7B88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F4C416-CC14-0E43-A414-6D0B1DA8FFF6}" type="datetime1">
              <a:rPr lang="en-IN" smtClean="0"/>
              <a:t>02-11-2025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4F0C0125-AF19-F438-C119-B1C1A584A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023A47C9-39E4-21BB-7790-3963405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8424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4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455591" y="1"/>
            <a:ext cx="7736411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8130"/>
            <a:ext cx="2695801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403C200-AA50-7463-E586-88465ECD4C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5879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Text Placeholder 33">
            <a:extLst>
              <a:ext uri="{FF2B5EF4-FFF2-40B4-BE49-F238E27FC236}">
                <a16:creationId xmlns:a16="http://schemas.microsoft.com/office/drawing/2014/main" id="{6C9243E9-A3CA-1F8A-7FF5-6A65978059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5880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3" name="Text Placeholder 33">
            <a:extLst>
              <a:ext uri="{FF2B5EF4-FFF2-40B4-BE49-F238E27FC236}">
                <a16:creationId xmlns:a16="http://schemas.microsoft.com/office/drawing/2014/main" id="{2FED9C02-4EA0-3CC7-549F-E4F5134B21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35880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B4BB2703-2CDE-17D3-4166-7D66F1AF6E0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5166" y="42142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64F81BA9-E049-CC11-F266-3EEB3B531D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166" y="245597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16" name="Text Placeholder 33">
            <a:extLst>
              <a:ext uri="{FF2B5EF4-FFF2-40B4-BE49-F238E27FC236}">
                <a16:creationId xmlns:a16="http://schemas.microsoft.com/office/drawing/2014/main" id="{38301DB7-AF57-A4C0-4C33-B9B682E93C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166" y="280377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061AB79A-CF87-2545-C9D6-3E56C6485BB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28590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E7AA54C1-4BFD-717F-3444-31B3C11DAC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28591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27" name="Text Placeholder 33">
            <a:extLst>
              <a:ext uri="{FF2B5EF4-FFF2-40B4-BE49-F238E27FC236}">
                <a16:creationId xmlns:a16="http://schemas.microsoft.com/office/drawing/2014/main" id="{730D4ABB-CE8F-C9BE-3C9A-5DA1471534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28591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50C0E309-6707-1163-ACAE-E48BDA45C94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687877" y="3348776"/>
            <a:ext cx="1920240" cy="192174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9" name="Text Placeholder 33">
            <a:extLst>
              <a:ext uri="{FF2B5EF4-FFF2-40B4-BE49-F238E27FC236}">
                <a16:creationId xmlns:a16="http://schemas.microsoft.com/office/drawing/2014/main" id="{C28E5746-7E85-F470-F4F0-E23098A925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87877" y="5383323"/>
            <a:ext cx="1920240" cy="298064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name</a:t>
            </a:r>
          </a:p>
        </p:txBody>
      </p:sp>
      <p:sp>
        <p:nvSpPr>
          <p:cNvPr id="30" name="Text Placeholder 33">
            <a:extLst>
              <a:ext uri="{FF2B5EF4-FFF2-40B4-BE49-F238E27FC236}">
                <a16:creationId xmlns:a16="http://schemas.microsoft.com/office/drawing/2014/main" id="{4936A1CE-CA43-27F0-54AB-B95940F8120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87877" y="5731129"/>
            <a:ext cx="1920240" cy="24899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4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Add speaker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790C30-8D0A-D265-55D6-5E04BE3C0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67237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F4707B7E-64D4-B40E-8342-D14D5F089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2396BA9B-0B93-CE41-B35D-A185BBFB0069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E410849-F60F-0C5B-5AED-8336D4AF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607D0AA-B747-7E46-70E5-AD6C6206F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3" name="Text Field 2">
            <a:extLst>
              <a:ext uri="{FF2B5EF4-FFF2-40B4-BE49-F238E27FC236}">
                <a16:creationId xmlns:a16="http://schemas.microsoft.com/office/drawing/2014/main" id="{3A89229C-BFC2-9337-5C50-431179C0616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88D6630-BD6C-172E-335A-3B5047F16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D5A7A37-34C4-FA4F-A3A2-C236ABA62590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89B7A954-D7D7-73BF-34E0-23AAB41C4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70F56E3-7338-2ED1-1E2B-D0D55E462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43936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896892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0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38200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3696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B22D2679-04C6-24CD-2701-35762DE2E0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99984" y="2258313"/>
            <a:ext cx="10453816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C127784-26B7-0FF6-43C2-F15D9A239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01532C2-FFCF-A54D-8B8D-87AA51D6E26E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619F07C-9226-5723-49C1-DE982232B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A27CE5CC-8724-B7C2-BA36-A8B7E12CD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2"/>
            <a:ext cx="4038600" cy="5035163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sp>
        <p:nvSpPr>
          <p:cNvPr id="13" name="Text Field 2">
            <a:extLst>
              <a:ext uri="{FF2B5EF4-FFF2-40B4-BE49-F238E27FC236}">
                <a16:creationId xmlns:a16="http://schemas.microsoft.com/office/drawing/2014/main" id="{BF8E09CA-0206-BA13-3DBD-12C1E4BCA6F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282CD3FE-659D-DC6F-56F5-3B7D090F9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561166A-B8C3-7E44-9E0B-57440C73459A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4F82ED3E-E695-D609-4790-99BF03499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FB352E86-6BCD-162D-72CA-115B5EF7A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78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Im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Field">
            <a:extLst>
              <a:ext uri="{FF2B5EF4-FFF2-40B4-BE49-F238E27FC236}">
                <a16:creationId xmlns:a16="http://schemas.microsoft.com/office/drawing/2014/main" id="{BBE2BE0D-9C6C-1A7E-90DF-BCDB1C9C9D1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111697"/>
            <a:ext cx="5536655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  </a:t>
            </a:r>
          </a:p>
          <a:p>
            <a:pPr lvl="0"/>
            <a:endParaRPr lang="en-US"/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F030825B-3BD5-DDC1-310C-D6B48CBA056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708880"/>
            <a:ext cx="5536655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39" name="Subhead">
            <a:extLst>
              <a:ext uri="{FF2B5EF4-FFF2-40B4-BE49-F238E27FC236}">
                <a16:creationId xmlns:a16="http://schemas.microsoft.com/office/drawing/2014/main" id="{9ED6E0E7-A18E-E2CA-2DCB-FED93C41D16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4"/>
            <a:ext cx="5536655" cy="1094976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9396F77-B443-AF85-DCBD-FEFCD1831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3"/>
            <a:ext cx="5562396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1B13E5-A38D-AFCD-22C1-51EC1E98DC1C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DFCF12BA-67E9-14BB-23BB-43D5371F06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8391" y="-1"/>
            <a:ext cx="5531935" cy="685799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dirty="0"/>
              <a:t>Use an achromatic (Black and White) image.</a:t>
            </a:r>
          </a:p>
          <a:p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E06781-905F-D5AF-D39C-341872C8C7E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9BEE7B-C92E-476D-18DC-242A11407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9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Quote</a:t>
            </a:r>
            <a:endParaRPr lang="en-IN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5C7440B-9E86-40D6-A893-B8F5AEDE503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38200" y="1136823"/>
            <a:ext cx="4038600" cy="503516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7AA7A34-F51F-B533-DC5D-9402AFB00B56}"/>
              </a:ext>
            </a:extLst>
          </p:cNvPr>
          <p:cNvSpPr>
            <a:spLocks noGrp="1"/>
          </p:cNvSpPr>
          <p:nvPr>
            <p:ph sz="quarter" idx="46" hasCustomPrompt="1"/>
          </p:nvPr>
        </p:nvSpPr>
        <p:spPr>
          <a:xfrm>
            <a:off x="5431536" y="1207008"/>
            <a:ext cx="2939518" cy="841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5pPr marL="731520" indent="0">
              <a:buNone/>
              <a:defRPr/>
            </a:lvl5pPr>
          </a:lstStyle>
          <a:p>
            <a:pPr lvl="0"/>
            <a:r>
              <a:rPr lang="en-US" dirty="0"/>
              <a:t>Click to add logo</a:t>
            </a:r>
          </a:p>
        </p:txBody>
      </p:sp>
      <p:sp>
        <p:nvSpPr>
          <p:cNvPr id="7" name="Text Field">
            <a:extLst>
              <a:ext uri="{FF2B5EF4-FFF2-40B4-BE49-F238E27FC236}">
                <a16:creationId xmlns:a16="http://schemas.microsoft.com/office/drawing/2014/main" id="{81CA1E6E-AD59-80F4-2F53-72C77CE604C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72844" y="4983135"/>
            <a:ext cx="6054629" cy="2662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Name of person quoted</a:t>
            </a:r>
          </a:p>
        </p:txBody>
      </p:sp>
      <p:sp>
        <p:nvSpPr>
          <p:cNvPr id="8" name="Text Field 2">
            <a:extLst>
              <a:ext uri="{FF2B5EF4-FFF2-40B4-BE49-F238E27FC236}">
                <a16:creationId xmlns:a16="http://schemas.microsoft.com/office/drawing/2014/main" id="{B49D6BA5-F1AB-C26A-8666-684048C640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72844" y="5320728"/>
            <a:ext cx="6054629" cy="7863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Additional information if needed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B83B9-D6B8-68FB-BDAA-11B4FA17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13" name="Text Field 2">
            <a:extLst>
              <a:ext uri="{FF2B5EF4-FFF2-40B4-BE49-F238E27FC236}">
                <a16:creationId xmlns:a16="http://schemas.microsoft.com/office/drawing/2014/main" id="{CDD0E0C6-69CB-1F74-3BE5-5969ABF597D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31536" y="2258313"/>
            <a:ext cx="5922264" cy="247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  <a:r>
              <a:rPr lang="en-IN" dirty="0"/>
              <a:t>Click to type customer or partner quote surrounded by quotation marks.</a:t>
            </a:r>
            <a:r>
              <a:rPr lang="en-US" dirty="0"/>
              <a:t>”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DF3DB55-D540-5C9C-22A2-15E92CE0D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14CE75F9-5F18-D145-B8E5-40157CB124B5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17C5AC8-7171-BFA0-0DD2-4199A2C51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9FF0B078-4AA3-059F-5695-75AD9E557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4EB18-A623-BB74-2D94-6DDEA71C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7A4B724-3F68-1173-CD32-3B93A2B3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D5F9EB3-E374-C94B-8FB9-0B1954648B44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FF5E7B-A940-77F8-1146-6FAC1A231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93AA576-3857-17CA-F5C1-EA88F0E915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1462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C80718F-31E3-07DC-C0AB-E8ABA8D2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C6431E-0113-7B09-096A-A46D22C687D2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9185F02-8902-6EEF-2B70-F58FF86BA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DEE7BD08-7ACB-9C43-AE8C-07633C89D4B0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6217B59-76C3-9C07-F43D-EC984F161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771A26A-B34E-A2AC-1CAA-E9B295682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1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703B389F-8F2B-0640-9710-E8F90DF9E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F64B8B4-7199-A2DC-A4CC-108C56CB3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1D7E47-5864-03B8-760A-15A5C1344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86665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Blank Page Heading</a:t>
            </a: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37B93-D812-A21F-9B5C-084C9348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2" y="6178415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FC347BFE-8C77-24AA-8BC1-32D1A3212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EAEFC63-3930-9043-84F5-8E4DA7BA390E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A2346D2-3B36-3CEF-F81F-D12D19A79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DAB64181-F35C-97B2-AEC0-E1E0A6AF0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5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713365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10058400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8421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23F-BBF9-C6D5-2EA7-21A6D777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E5438-5783-9A6F-0105-E2904109AEC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5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09A915-5EEC-442F-7A78-CDB4819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8D15A6-4912-EC98-F991-D42A772BCBCC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64594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Pictur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355729E-DB56-BD5F-53A9-213A6D33D7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8175" y="1266826"/>
            <a:ext cx="2867025" cy="3494954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5892E-71EA-D219-ACBB-375B2E7043D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33130-F64A-CE52-8048-3DB21E2D8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0EEC5B-AB27-D568-1CD8-3F1782C85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799" y="1266825"/>
            <a:ext cx="7191375" cy="3494954"/>
          </a:xfrm>
        </p:spPr>
        <p:txBody>
          <a:bodyPr anchor="b"/>
          <a:lstStyle>
            <a:lvl1pPr>
              <a:defRPr sz="60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Divider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90B18FE-427F-A0F6-9805-E96918234A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4959531"/>
            <a:ext cx="10058400" cy="1355543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Add additional text as subheading here if needed.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847972-BDE1-15A8-FD0B-BB245F7F0D16}"/>
              </a:ext>
            </a:extLst>
          </p:cNvPr>
          <p:cNvCxnSpPr/>
          <p:nvPr/>
        </p:nvCxnSpPr>
        <p:spPr>
          <a:xfrm>
            <a:off x="1066799" y="485403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519" y="136525"/>
            <a:ext cx="1161607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4520" y="1521884"/>
            <a:ext cx="5710936" cy="4582456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519" y="999320"/>
            <a:ext cx="1161607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10936" cy="4581525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71128F2C-3CDC-E60C-73F7-6BE026B04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FA01ECE-88AF-BA4F-97D9-BC26E7B576AD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A41DADD-779F-D913-AFBD-70960C547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24F04F20-8727-B364-1D6F-96604416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5957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5" y="3350664"/>
            <a:ext cx="10562120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(Segoe UI, 18-24pt)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AE41911-3C6D-BFBE-3A5D-1715F8FF43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4" y="1491243"/>
            <a:ext cx="10562120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 dirty="0">
                <a:latin typeface="+mj-lt"/>
              </a:rPr>
              <a:t>Title goes here-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Max 3 lines </a:t>
            </a:r>
            <a:br>
              <a:rPr lang="en-IN" sz="4400" dirty="0">
                <a:latin typeface="+mj-lt"/>
              </a:rPr>
            </a:br>
            <a:r>
              <a:rPr lang="en-IN" sz="4400" dirty="0">
                <a:latin typeface="+mj-lt"/>
              </a:rPr>
              <a:t>(Arial, 32-40pt)</a:t>
            </a:r>
            <a:endParaRPr lang="en-US" sz="4400" dirty="0">
              <a:latin typeface="+mj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2D0087-D508-63A2-3930-3AA888C20B72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0B8C9D71-6C76-AF3D-7DCB-4AA78E53F9F2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935D67-5610-ABD8-9116-088711092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6" y="185071"/>
            <a:ext cx="1434008" cy="697270"/>
          </a:xfrm>
          <a:prstGeom prst="rect">
            <a:avLst/>
          </a:prstGeom>
        </p:spPr>
      </p:pic>
      <p:sp>
        <p:nvSpPr>
          <p:cNvPr id="3" name="Text Field">
            <a:extLst>
              <a:ext uri="{FF2B5EF4-FFF2-40B4-BE49-F238E27FC236}">
                <a16:creationId xmlns:a16="http://schemas.microsoft.com/office/drawing/2014/main" id="{D2001992-F34E-245D-27AF-7470FE942D8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119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4" name="Text Field">
            <a:extLst>
              <a:ext uri="{FF2B5EF4-FFF2-40B4-BE49-F238E27FC236}">
                <a16:creationId xmlns:a16="http://schemas.microsoft.com/office/drawing/2014/main" id="{28393427-B63B-9CAA-EAC2-214B4E5F087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119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</p:spTree>
    <p:extLst>
      <p:ext uri="{BB962C8B-B14F-4D97-AF65-F5344CB8AC3E}">
        <p14:creationId xmlns:p14="http://schemas.microsoft.com/office/powerpoint/2010/main" val="171996500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+ Content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231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Text + Content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231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85D36F-C25E-226F-AF33-523F5DAB085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189663" y="1522413"/>
            <a:ext cx="5704054" cy="458152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F50EA-255A-7771-F638-B0C71E4D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2F1A3ED8-9826-1773-31FA-A47A50BFA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34ED39E-8215-D74B-A410-CCDAED26A2E0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F4BFEA-8246-819B-99F7-9AB43DF75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2E33854-74AB-E582-9CC6-75D0CC4C0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2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999320"/>
            <a:ext cx="115830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38A0614-12AD-550B-362E-3DEE4BEB0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71C8C27-D4AB-1E4E-9F9A-173CFDAAB2B8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50100D5-4FED-8454-9F6F-6FAC8A530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26C210-487B-ECA9-50E7-8E741E760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99335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999320"/>
            <a:ext cx="11608499" cy="510502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904B3ED-9CCB-B161-3E83-4D20B5088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7DC613CD-768B-5D42-8696-2A4D7759EA5B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2AC9FC4-1541-DF76-87A1-596E6126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E33C57B-6A45-49EA-7128-DE5C51104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2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5830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115830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5830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1150C29B-DE55-AFC1-8760-DD708E6CB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4C99442-DD19-D142-8C24-36BE3BE55143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3E2E098-B964-09AA-93E9-BA4E4C8B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1118279-37AB-1FE7-3634-F3697B6F0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87514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+ Subhead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84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Single Column Page Heading (with Subheading)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2099" y="1521884"/>
            <a:ext cx="11608499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84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Subheading in one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11850-4A2C-18A7-C9C0-91048442A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8B4B1822-3877-4DCB-567A-2B6E75230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913C7C72-5520-5B4A-947C-C11A9D1F8B76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5F327621-E31E-2832-69BD-378B2D91D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E25109E-CCF8-0B7A-2BBC-3062BE440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0" y="136525"/>
            <a:ext cx="11609199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9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CB9417E-1894-4C43-7ACF-78C5476AA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9D4FC66-E7E6-F240-8778-87DB69BDB4C8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CB5214CB-E216-C328-893B-801A97929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D57D9EA-78C1-CD49-011E-C6BD77ECB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90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7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Column Page Heading</a:t>
            </a:r>
            <a:endParaRPr lang="en-IN" dirty="0"/>
          </a:p>
        </p:txBody>
      </p:sp>
      <p:sp>
        <p:nvSpPr>
          <p:cNvPr id="11" name="Text Field">
            <a:extLst>
              <a:ext uri="{FF2B5EF4-FFF2-40B4-BE49-F238E27FC236}">
                <a16:creationId xmlns:a16="http://schemas.microsoft.com/office/drawing/2014/main" id="{1970C748-3DDC-F39C-8341-D880C032D4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1401" y="1521884"/>
            <a:ext cx="5704055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3" name="Text Field">
            <a:extLst>
              <a:ext uri="{FF2B5EF4-FFF2-40B4-BE49-F238E27FC236}">
                <a16:creationId xmlns:a16="http://schemas.microsoft.com/office/drawing/2014/main" id="{4516065D-E4AD-16F5-4CE2-499F99C1637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6545" y="1514476"/>
            <a:ext cx="5704053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EC874B-AF88-6AEA-AD31-3F7B895D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220CB259-E108-7C6B-2A5F-C8F0BB54B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BEC2823-C07B-9249-8582-D9C5B0221DB2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3CC21B3-9507-32B2-D949-3943B3338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458F9F10-AB39-70C1-54E0-45B4CE41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5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68E03-34D7-E2EA-3178-56F8173582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E052BD5B-22EC-5BF2-772E-95B2C1294E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A0E221A-274B-9DFC-835D-86A72E429FE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AE1FC6D8-6203-C300-5006-6D63DECA95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A5CB51A1-D152-2CA9-61C0-4927BABA422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5884D1A-50A7-1C9C-F5FE-EEAB6E9E3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D856DD9-43C6-924C-A493-B12499DA4DFE}" type="datetime1">
              <a:rPr lang="en-IN" smtClean="0"/>
              <a:t>02-11-2025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1D34447-BB10-24E4-AB29-647BDC998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F786AEC-0D33-A959-1033-E96E8822F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4223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96E7555-1729-D407-BB8A-A6B6431FC0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Column Page Heading</a:t>
            </a:r>
            <a:endParaRPr lang="en-IN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FF3CC044-4BC7-F2EC-43A6-B2DA844467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0" y="999320"/>
            <a:ext cx="11609197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A0BB78D7-7A41-9C94-84F2-BF7D89D2FD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2992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DAD576CC-6A40-B25E-3D2A-A079E5E62E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47196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4D4DC7-BAB0-3835-12C9-51D60790AE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91401" y="1521884"/>
            <a:ext cx="3697607" cy="4582456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FF668B-DCBD-3769-792E-9527EEB1A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D70F9-C69E-EC14-AB80-5DD8B96C0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8C7FE5EB-61D7-6D40-A09E-9261F493CA36}" type="datetime1">
              <a:rPr lang="en-IN" smtClean="0"/>
              <a:t>02-11-2025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F42970-D419-B3A0-6023-90B910205E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63B32E0F-ED72-087E-8744-7681451EF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38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Field">
            <a:extLst>
              <a:ext uri="{FF2B5EF4-FFF2-40B4-BE49-F238E27FC236}">
                <a16:creationId xmlns:a16="http://schemas.microsoft.com/office/drawing/2014/main" id="{E85C913E-C097-BCA7-31A9-F1EAFA37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B54B7760-F474-8837-8BDD-25E809D9270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93FDAE70-8211-D311-EB22-282D2750E6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Field">
            <a:extLst>
              <a:ext uri="{FF2B5EF4-FFF2-40B4-BE49-F238E27FC236}">
                <a16:creationId xmlns:a16="http://schemas.microsoft.com/office/drawing/2014/main" id="{4525D087-9F6F-29D5-333F-E1457DDCFB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4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 Column Page Heading</a:t>
            </a:r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66401C-A9BB-F0BA-6DBB-BB775D2FA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0E13DBBF-0F86-5D4E-A13C-956D15288D9A}" type="datetime1">
              <a:rPr lang="en-IN" smtClean="0"/>
              <a:t>02-11-2025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A3A832F-060B-CB1D-F71C-DE57F31AA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EE24F5CC-DE36-3FAC-5A6E-A5E3FA46A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Field">
            <a:extLst>
              <a:ext uri="{FF2B5EF4-FFF2-40B4-BE49-F238E27FC236}">
                <a16:creationId xmlns:a16="http://schemas.microsoft.com/office/drawing/2014/main" id="{81CC58E5-5969-846D-CE77-10D276EB981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9345" y="5229559"/>
            <a:ext cx="10562888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Presenter’s Title (Division or Business Unit)</a:t>
            </a:r>
          </a:p>
          <a:p>
            <a:pPr lvl="0"/>
            <a:r>
              <a:rPr lang="en-US"/>
              <a:t>Month 00, 2020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2D0F704B-92CC-2861-2FAB-4786FC12C48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9345" y="4826742"/>
            <a:ext cx="10562888" cy="26629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US" err="1"/>
              <a:t>Firstname</a:t>
            </a:r>
            <a:r>
              <a:rPr lang="en-US"/>
              <a:t> Lastname</a:t>
            </a:r>
          </a:p>
        </p:txBody>
      </p:sp>
      <p:sp>
        <p:nvSpPr>
          <p:cNvPr id="25" name="Subhead">
            <a:extLst>
              <a:ext uri="{FF2B5EF4-FFF2-40B4-BE49-F238E27FC236}">
                <a16:creationId xmlns:a16="http://schemas.microsoft.com/office/drawing/2014/main" id="{1D5E4AA9-7E5F-E643-BC89-2B22CCDA53E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9346" y="3350663"/>
            <a:ext cx="10562888" cy="85944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Subheading here in under 2 lines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(Segoe UI, 18-24pt)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79942AA-0DA8-0AD9-F59B-D8E7D3030B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9345" y="1491242"/>
            <a:ext cx="10562888" cy="17228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lnSpc>
                <a:spcPts val="4625"/>
              </a:lnSpc>
            </a:pPr>
            <a:r>
              <a:rPr lang="en-IN" sz="4400">
                <a:latin typeface="+mj-lt"/>
              </a:rPr>
              <a:t>Title goes here-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Max 3 lines </a:t>
            </a:r>
            <a:br>
              <a:rPr lang="en-IN" sz="4400">
                <a:latin typeface="+mj-lt"/>
              </a:rPr>
            </a:br>
            <a:r>
              <a:rPr lang="en-IN" sz="4400">
                <a:latin typeface="+mj-lt"/>
              </a:rPr>
              <a:t>(Arial, 32-40pt)</a:t>
            </a:r>
            <a:endParaRPr lang="en-US" sz="4400"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56AFB0-6487-C2E5-F6AC-16906EA9644D}"/>
              </a:ext>
            </a:extLst>
          </p:cNvPr>
          <p:cNvCxnSpPr>
            <a:cxnSpLocks/>
          </p:cNvCxnSpPr>
          <p:nvPr/>
        </p:nvCxnSpPr>
        <p:spPr>
          <a:xfrm>
            <a:off x="559345" y="4445643"/>
            <a:ext cx="770691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FD95B95-A350-723A-65FB-32470F8AEE9A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981E6-D399-2779-98AC-CAC7F01F0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" y="178221"/>
            <a:ext cx="1434007" cy="6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3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005" y="999320"/>
            <a:ext cx="11430356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Optional Subheading in one line (Delete if not needed)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DEAE9-A6F3-8F9C-EE28-B140B07D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5" y="136525"/>
            <a:ext cx="11430356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Column Page Heading</a:t>
            </a:r>
            <a:endParaRPr lang="en-IN" dirty="0"/>
          </a:p>
        </p:txBody>
      </p:sp>
      <p:sp>
        <p:nvSpPr>
          <p:cNvPr id="2" name="Text Field">
            <a:extLst>
              <a:ext uri="{FF2B5EF4-FFF2-40B4-BE49-F238E27FC236}">
                <a16:creationId xmlns:a16="http://schemas.microsoft.com/office/drawing/2014/main" id="{1AE6274C-BF7C-9EA2-1FE2-8F8D03594A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29161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624AD0E4-63B1-E6A5-8474-9C37EAF627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005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EF0BF6F8-A5B8-66DD-D026-73DC0C3FA6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36349" y="1516592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4EE261D8-3427-32B2-DD6F-4023374712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30693" y="1516233"/>
            <a:ext cx="2743200" cy="4582456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7FF2E9A-70BC-B781-C095-8FAF21910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0AF51D98-5AAE-A54B-A76B-44FAE1B8B3BB}" type="datetime1">
              <a:rPr lang="en-IN" smtClean="0"/>
              <a:t>02-11-2025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CFC2A89-9488-A1E9-1DB5-750CA72C1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7B05DF-9672-1386-CE5B-404ACD6D2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77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9522EE-8D63-C454-2564-2A0D58831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D07C25F-27C5-7FEF-6FF7-9BB7CFF5D0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792A8152-C4C0-077E-DE60-4716EB07BA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28798327-FB9D-DB58-C60A-DBEF7C77704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A3EDA-78C1-2843-D7B2-8434F37D9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A2027F3-0C4D-E447-BF63-066A174FE035}" type="datetime1">
              <a:rPr lang="en-IN" smtClean="0"/>
              <a:t>02-11-2025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48DF6-576D-7BB4-BBEC-0C31714E1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3E99DC2D-ACE5-4FC8-8562-43A58C341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BEA7A5-E2C2-C341-86CC-6FD2FB9499FF}"/>
              </a:ext>
            </a:extLst>
          </p:cNvPr>
          <p:cNvCxnSpPr/>
          <p:nvPr userDrawn="1"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38866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centage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838E674-CD43-B882-4762-B3682C162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85614"/>
            <a:ext cx="5072063" cy="2299828"/>
          </a:xfrm>
        </p:spPr>
        <p:txBody>
          <a:bodyPr anchor="b" anchorCtr="0"/>
          <a:lstStyle>
            <a:lvl1pPr marL="0" indent="0">
              <a:buNone/>
              <a:defRPr sz="8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00%</a:t>
            </a:r>
          </a:p>
        </p:txBody>
      </p:sp>
      <p:sp>
        <p:nvSpPr>
          <p:cNvPr id="14" name="Text Field">
            <a:extLst>
              <a:ext uri="{FF2B5EF4-FFF2-40B4-BE49-F238E27FC236}">
                <a16:creationId xmlns:a16="http://schemas.microsoft.com/office/drawing/2014/main" id="{937669F2-740F-B841-9637-033C4A1C1E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3639311"/>
            <a:ext cx="5072063" cy="1776622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9B911C-0181-8ECE-036B-E26D615D18DC}"/>
              </a:ext>
            </a:extLst>
          </p:cNvPr>
          <p:cNvCxnSpPr/>
          <p:nvPr/>
        </p:nvCxnSpPr>
        <p:spPr>
          <a:xfrm>
            <a:off x="838200" y="346237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2ACB72F-CAA7-3B1A-60EE-935168D253D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096000" y="985613"/>
            <a:ext cx="5257800" cy="442962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31805-0E6D-D9C8-344C-B0C0B6937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61A6CACE-385B-1A65-A3D4-87E7F2092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7B6A57E-C523-3546-A76F-3108A94347D0}" type="datetime1">
              <a:rPr lang="en-IN" smtClean="0"/>
              <a:t>02-11-2025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E1A57541-55DF-B264-9B9A-5EB684E75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45063A2F-13C9-C9A3-EA9A-F9E1A6EC66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1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Light]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">
            <a:extLst>
              <a:ext uri="{FF2B5EF4-FFF2-40B4-BE49-F238E27FC236}">
                <a16:creationId xmlns:a16="http://schemas.microsoft.com/office/drawing/2014/main" id="{633628CD-D138-A886-9268-EE016281A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4A001-7DCF-185C-E6B4-D6C0AB15D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0E947FB-B1FC-9439-36C5-4AD2ADEFC02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Field 1">
            <a:extLst>
              <a:ext uri="{FF2B5EF4-FFF2-40B4-BE49-F238E27FC236}">
                <a16:creationId xmlns:a16="http://schemas.microsoft.com/office/drawing/2014/main" id="{7E936611-ED13-57F5-A015-6A893A9F779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4467E949-1FA6-BBCA-6703-776E4B2EEE4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Field 1">
            <a:extLst>
              <a:ext uri="{FF2B5EF4-FFF2-40B4-BE49-F238E27FC236}">
                <a16:creationId xmlns:a16="http://schemas.microsoft.com/office/drawing/2014/main" id="{6D0BAF92-52E7-8A4F-4CC0-164410EAE7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18BA9EBD-51BA-BF5C-4840-F6DE96F8FE2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ext Field 1">
            <a:extLst>
              <a:ext uri="{FF2B5EF4-FFF2-40B4-BE49-F238E27FC236}">
                <a16:creationId xmlns:a16="http://schemas.microsoft.com/office/drawing/2014/main" id="{E42FFFE4-DC11-F22A-6361-BB357B62FD3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63CE582-410C-7F14-9999-35ACE1F6719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9" name="Text Field 1">
            <a:extLst>
              <a:ext uri="{FF2B5EF4-FFF2-40B4-BE49-F238E27FC236}">
                <a16:creationId xmlns:a16="http://schemas.microsoft.com/office/drawing/2014/main" id="{A7CB04A4-4169-2423-C0E4-959B0B0376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E5F8CDA-0213-56B6-F2ED-810A78787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8523ABA-4015-024A-80C2-9FF67AC981BF}" type="datetime1">
              <a:rPr lang="en-IN" smtClean="0"/>
              <a:t>02-11-2025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38633E1-DF5D-44BC-2870-C083CBA2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77230544-75EB-57C2-A0CB-8A5407669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Infographic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">
            <a:extLst>
              <a:ext uri="{FF2B5EF4-FFF2-40B4-BE49-F238E27FC236}">
                <a16:creationId xmlns:a16="http://schemas.microsoft.com/office/drawing/2014/main" id="{5604496B-C882-6BA3-E669-3AEB4A994F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999320"/>
            <a:ext cx="11609198" cy="3305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spcAft>
                <a:spcPts val="0"/>
              </a:spcAft>
              <a:buNone/>
              <a:defRPr sz="2000" b="0" i="0">
                <a:solidFill>
                  <a:schemeClr val="accent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/>
              <a:t>Optional Subheading in one line (Delete if not needed)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19F4D6B-3E89-990F-FA14-DD1E0AD61A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01" y="136525"/>
            <a:ext cx="11609198" cy="6760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Quad Infographics</a:t>
            </a:r>
            <a:endParaRPr lang="en-IN" dirty="0"/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FDD121A8-AD97-EB24-3FBA-0ED92647D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98276" y="1698774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Field 1">
            <a:extLst>
              <a:ext uri="{FF2B5EF4-FFF2-40B4-BE49-F238E27FC236}">
                <a16:creationId xmlns:a16="http://schemas.microsoft.com/office/drawing/2014/main" id="{EE618C61-A3EC-0A7D-5AEC-322DC6A1C2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642120" y="1698775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9F20F3B6-50DD-32D4-6599-34D49218600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298276" y="4022860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Field 1">
            <a:extLst>
              <a:ext uri="{FF2B5EF4-FFF2-40B4-BE49-F238E27FC236}">
                <a16:creationId xmlns:a16="http://schemas.microsoft.com/office/drawing/2014/main" id="{170711FB-6675-D9C6-A984-7A66AC1E87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635245" y="4022861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5A48B18-3109-E6AA-D983-BB5AC75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696"/>
            <a:ext cx="1126556" cy="547775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AF8AD7BA-4473-DFB7-A434-E9853EB8FCB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353051" y="1698775"/>
            <a:ext cx="2095962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Field 1">
            <a:extLst>
              <a:ext uri="{FF2B5EF4-FFF2-40B4-BE49-F238E27FC236}">
                <a16:creationId xmlns:a16="http://schemas.microsoft.com/office/drawing/2014/main" id="{C9B3F52B-F802-2191-FC65-03CF3C50218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96895" y="1698776"/>
            <a:ext cx="3203704" cy="18732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+mn-lt"/>
                <a:cs typeface="Oracle Sans Light" panose="020B0403020204020204" pitchFamily="34" charset="0"/>
              </a:defRPr>
            </a:lvl2pPr>
            <a:lvl3pPr>
              <a:defRPr sz="1200" b="0" i="0">
                <a:latin typeface="+mn-lt"/>
                <a:cs typeface="Oracle Sans Light" panose="020B0403020204020204" pitchFamily="34" charset="0"/>
              </a:defRPr>
            </a:lvl3pPr>
            <a:lvl4pPr>
              <a:defRPr sz="1100" b="0" i="0">
                <a:latin typeface="+mn-l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sz="1100" b="0" i="0">
                <a:latin typeface="+mn-l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56B95CEB-93E1-5C2A-BC8D-F52B353074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353051" y="4022861"/>
            <a:ext cx="2089087" cy="1873245"/>
          </a:xfrm>
          <a:prstGeom prst="rect">
            <a:avLst/>
          </a:prstGeom>
        </p:spPr>
        <p:txBody>
          <a:bodyPr/>
          <a:lstStyle>
            <a:lvl1pPr>
              <a:defRPr sz="1000" b="0" i="0">
                <a:latin typeface="Oracle Sans Light" panose="020B0403020204020204" pitchFamily="34" charset="0"/>
                <a:cs typeface="Oracle Sans Light" panose="020B0403020204020204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Text Field 1">
            <a:extLst>
              <a:ext uri="{FF2B5EF4-FFF2-40B4-BE49-F238E27FC236}">
                <a16:creationId xmlns:a16="http://schemas.microsoft.com/office/drawing/2014/main" id="{1C83DCAA-B39B-3D56-7320-A4E214A4B6A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690020" y="4022862"/>
            <a:ext cx="3203704" cy="1873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+mn-lt"/>
                <a:cs typeface="Oracle Sans Light" panose="020B0403020204020204" pitchFamily="34" charset="0"/>
              </a:defRPr>
            </a:lvl1pPr>
            <a:lvl2pPr>
              <a:defRPr sz="1400" b="0" i="0">
                <a:latin typeface="Oracle Sans Tab Light"/>
                <a:cs typeface="Oracle Sans Light" panose="020B0403020204020204" pitchFamily="34" charset="0"/>
              </a:defRPr>
            </a:lvl2pPr>
            <a:lvl3pPr>
              <a:defRPr sz="1200" b="0" i="0">
                <a:latin typeface="Oracle Sans Tab Light"/>
                <a:cs typeface="Oracle Sans Light" panose="020B0403020204020204" pitchFamily="34" charset="0"/>
              </a:defRPr>
            </a:lvl3pPr>
            <a:lvl4pPr>
              <a:defRPr sz="1100" b="0" i="0">
                <a:latin typeface="Oracle Sans Tab Light"/>
                <a:cs typeface="Oracle Sans Light" panose="020B0403020204020204" pitchFamily="34" charset="0"/>
              </a:defRPr>
            </a:lvl4pPr>
            <a:lvl5pPr marL="914400" indent="-182880">
              <a:buFont typeface="Oracle Sans Tab Light" panose="020B0403020204020204" pitchFamily="34" charset="0"/>
              <a:buChar char="•"/>
              <a:defRPr b="0" i="0">
                <a:latin typeface="Oracle Sans Tab Light"/>
                <a:cs typeface="Oracle Sans Light" panose="020B04030202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97B4F-D151-942F-D739-F8A38ED038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409666A9-76AC-B246-A286-A38FB9699650}" type="datetime1">
              <a:rPr lang="en-IN" smtClean="0"/>
              <a:t>02-11-2025</a:t>
            </a:fld>
            <a:endParaRPr lang="en-U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100D6551-1BBB-A195-9324-ED971D54D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91BD8005-242A-63B2-545D-EA842BAD6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99860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Field">
            <a:extLst>
              <a:ext uri="{FF2B5EF4-FFF2-40B4-BE49-F238E27FC236}">
                <a16:creationId xmlns:a16="http://schemas.microsoft.com/office/drawing/2014/main" id="{8A0BF819-6D1E-F126-6151-FA8A2FA3B4A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5152453"/>
            <a:ext cx="5029200" cy="89518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Field">
            <a:extLst>
              <a:ext uri="{FF2B5EF4-FFF2-40B4-BE49-F238E27FC236}">
                <a16:creationId xmlns:a16="http://schemas.microsoft.com/office/drawing/2014/main" id="{56FCD138-44C6-00FC-E718-57A8CF01A7F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4588710"/>
            <a:ext cx="5029200" cy="49244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B82A45BB-4DD3-CF9B-A94A-2380DA9736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1" y="3814489"/>
            <a:ext cx="5029200" cy="492443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0" indent="0" algn="l" fontAlgn="t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tx1"/>
                </a:solidFill>
                <a:latin typeface="+mj-lt"/>
                <a:cs typeface="Oracle Sans" panose="020B0503020204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DA8E0-5B87-4BF8-7BC5-CC28CA69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45" y="289846"/>
            <a:ext cx="1434008" cy="6972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3A3831-C2FC-8725-9911-8E6098F0A9F6}"/>
              </a:ext>
            </a:extLst>
          </p:cNvPr>
          <p:cNvSpPr/>
          <p:nvPr/>
        </p:nvSpPr>
        <p:spPr>
          <a:xfrm>
            <a:off x="11970326" y="-1"/>
            <a:ext cx="221673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3A13E-3D98-2656-DD00-80F872E72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5" y="289847"/>
            <a:ext cx="1434009" cy="6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6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301D8-F534-119F-4D30-81CCE5BE0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5"/>
            <a:ext cx="2860015" cy="13906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D2F866-D65A-9130-8068-32F4BF925CF5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2112"/>
      </p:ext>
    </p:extLst>
  </p:cSld>
  <p:clrMapOvr>
    <a:masterClrMapping/>
  </p:clrMapOvr>
  <p:transition spd="med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049FC5F-7E0F-72F0-5BDA-AEB277BDF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92" y="2733676"/>
            <a:ext cx="2860015" cy="13906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EC13E-23E4-3DA9-9109-8CDA42381A30}"/>
              </a:ext>
            </a:extLst>
          </p:cNvPr>
          <p:cNvSpPr/>
          <p:nvPr/>
        </p:nvSpPr>
        <p:spPr>
          <a:xfrm>
            <a:off x="0" y="3"/>
            <a:ext cx="221673" cy="6857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97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C9E1-CD64-FA21-4F21-306A7616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1E617-6865-74B1-4743-79FB9C2D89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27650" y="6265022"/>
            <a:ext cx="1536700" cy="365125"/>
          </a:xfrm>
          <a:prstGeom prst="rect">
            <a:avLst/>
          </a:prstGeom>
        </p:spPr>
        <p:txBody>
          <a:bodyPr/>
          <a:lstStyle/>
          <a:p>
            <a:fld id="{F53A4EE4-D389-0347-A1A5-3AE03D54444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120F1-F9F7-356C-232C-F7A9A202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401" y="6265022"/>
            <a:ext cx="493020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681C9-FD89-D7E6-4C98-8303C8509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0393" y="6265022"/>
            <a:ext cx="3697607" cy="365125"/>
          </a:xfrm>
          <a:prstGeom prst="rect">
            <a:avLst/>
          </a:prstGeom>
        </p:spPr>
        <p:txBody>
          <a:bodyPr/>
          <a:lstStyle/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49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5881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ED7E20F9-5C58-FEE6-BB2C-145423A1AA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2676DC0-512E-E845-B704-68CCE93BA95E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8ED59CB-A177-6F59-A971-11B093A47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6EF0FC79-2C5D-6B9D-2613-41ADA376E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02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5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(5 points)</a:t>
            </a:r>
            <a:endParaRPr lang="en-IN" dirty="0"/>
          </a:p>
        </p:txBody>
      </p:sp>
      <p:sp>
        <p:nvSpPr>
          <p:cNvPr id="3" name="Number">
            <a:extLst>
              <a:ext uri="{FF2B5EF4-FFF2-40B4-BE49-F238E27FC236}">
                <a16:creationId xmlns:a16="http://schemas.microsoft.com/office/drawing/2014/main" id="{C28F279E-D8E0-C400-2CB2-6FBB13DDFA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401" y="336353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" name="Number">
            <a:extLst>
              <a:ext uri="{FF2B5EF4-FFF2-40B4-BE49-F238E27FC236}">
                <a16:creationId xmlns:a16="http://schemas.microsoft.com/office/drawing/2014/main" id="{636AE6A8-D38C-B6C1-7831-C0F226A735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401" y="2844361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5" name="Number">
            <a:extLst>
              <a:ext uri="{FF2B5EF4-FFF2-40B4-BE49-F238E27FC236}">
                <a16:creationId xmlns:a16="http://schemas.microsoft.com/office/drawing/2014/main" id="{AACDAA08-3B65-3D20-5A31-84CA85DA85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1401" y="2325187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A7EEC762-CD01-C556-800D-770513BC01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01" y="1806013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7" name="Number">
            <a:extLst>
              <a:ext uri="{FF2B5EF4-FFF2-40B4-BE49-F238E27FC236}">
                <a16:creationId xmlns:a16="http://schemas.microsoft.com/office/drawing/2014/main" id="{00191D47-A9DC-BA31-DCA2-45A708E86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401" y="1286839"/>
            <a:ext cx="439953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8" name="Text Field">
            <a:extLst>
              <a:ext uri="{FF2B5EF4-FFF2-40B4-BE49-F238E27FC236}">
                <a16:creationId xmlns:a16="http://schemas.microsoft.com/office/drawing/2014/main" id="{AB54D2C8-100A-D08C-331A-AA8347CCA62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4717" y="3363533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Field">
            <a:extLst>
              <a:ext uri="{FF2B5EF4-FFF2-40B4-BE49-F238E27FC236}">
                <a16:creationId xmlns:a16="http://schemas.microsoft.com/office/drawing/2014/main" id="{5221B7A0-809F-F3E0-547B-87E0B64F47AB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4717" y="2844336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Field">
            <a:extLst>
              <a:ext uri="{FF2B5EF4-FFF2-40B4-BE49-F238E27FC236}">
                <a16:creationId xmlns:a16="http://schemas.microsoft.com/office/drawing/2014/main" id="{84433881-BF90-F424-837A-DF3BF13FFFCB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4717" y="2325139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Field">
            <a:extLst>
              <a:ext uri="{FF2B5EF4-FFF2-40B4-BE49-F238E27FC236}">
                <a16:creationId xmlns:a16="http://schemas.microsoft.com/office/drawing/2014/main" id="{6E61911E-29D9-C678-DFC5-D3705D60993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4717" y="1805942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Field">
            <a:extLst>
              <a:ext uri="{FF2B5EF4-FFF2-40B4-BE49-F238E27FC236}">
                <a16:creationId xmlns:a16="http://schemas.microsoft.com/office/drawing/2014/main" id="{87219628-A895-E2EA-94F6-AFD1D9404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717" y="1286745"/>
            <a:ext cx="11001439" cy="395562"/>
          </a:xfrm>
          <a:prstGeom prst="rect">
            <a:avLst/>
          </a:prstGeom>
        </p:spPr>
        <p:txBody>
          <a:bodyPr wrap="none"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FEEEC96-28CA-D595-FBED-5EEBDE365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73137A2E-0615-457B-86FF-CDC10690B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FA6FC611-1F54-BD42-AA99-0A7D830B5926}" type="datetime1">
              <a:rPr lang="en-IN" smtClean="0"/>
              <a:t>02-11-2025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C1237BB-C1EB-F76C-78E9-5E774BB42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7DB430C7-93CF-DEBD-CA30-5A192BE29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15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sp>
        <p:nvSpPr>
          <p:cNvPr id="17" name="Number">
            <a:extLst>
              <a:ext uri="{FF2B5EF4-FFF2-40B4-BE49-F238E27FC236}">
                <a16:creationId xmlns:a16="http://schemas.microsoft.com/office/drawing/2014/main" id="{1DF7D624-0DB1-0A8B-264E-3EB95F542DB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18" name="Number">
            <a:extLst>
              <a:ext uri="{FF2B5EF4-FFF2-40B4-BE49-F238E27FC236}">
                <a16:creationId xmlns:a16="http://schemas.microsoft.com/office/drawing/2014/main" id="{7D3C9C2C-FD3D-E07A-4A01-87E15183128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19" name="Number">
            <a:extLst>
              <a:ext uri="{FF2B5EF4-FFF2-40B4-BE49-F238E27FC236}">
                <a16:creationId xmlns:a16="http://schemas.microsoft.com/office/drawing/2014/main" id="{870BB182-C2A8-6385-6C04-EEE1CF8532A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20" name="Number">
            <a:extLst>
              <a:ext uri="{FF2B5EF4-FFF2-40B4-BE49-F238E27FC236}">
                <a16:creationId xmlns:a16="http://schemas.microsoft.com/office/drawing/2014/main" id="{D71A5440-FD48-6A6D-AB37-93D3374FE1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21" name="Number">
            <a:extLst>
              <a:ext uri="{FF2B5EF4-FFF2-40B4-BE49-F238E27FC236}">
                <a16:creationId xmlns:a16="http://schemas.microsoft.com/office/drawing/2014/main" id="{C2EE1D2C-C2D9-990E-778E-802FC54476C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22" name="Text Field">
            <a:extLst>
              <a:ext uri="{FF2B5EF4-FFF2-40B4-BE49-F238E27FC236}">
                <a16:creationId xmlns:a16="http://schemas.microsoft.com/office/drawing/2014/main" id="{6D604E29-85B0-AA85-6406-7E6C1EF73DF6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Field">
            <a:extLst>
              <a:ext uri="{FF2B5EF4-FFF2-40B4-BE49-F238E27FC236}">
                <a16:creationId xmlns:a16="http://schemas.microsoft.com/office/drawing/2014/main" id="{37F545AD-A272-7999-9EFA-435C46C1E851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Field">
            <a:extLst>
              <a:ext uri="{FF2B5EF4-FFF2-40B4-BE49-F238E27FC236}">
                <a16:creationId xmlns:a16="http://schemas.microsoft.com/office/drawing/2014/main" id="{89FA14DB-EE62-8720-A0DD-24CEE3E4A483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Field">
            <a:extLst>
              <a:ext uri="{FF2B5EF4-FFF2-40B4-BE49-F238E27FC236}">
                <a16:creationId xmlns:a16="http://schemas.microsoft.com/office/drawing/2014/main" id="{68ED18B5-F770-C990-E7E6-980AAE8AC22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Field">
            <a:extLst>
              <a:ext uri="{FF2B5EF4-FFF2-40B4-BE49-F238E27FC236}">
                <a16:creationId xmlns:a16="http://schemas.microsoft.com/office/drawing/2014/main" id="{B1FF873D-8A75-E720-C9ED-A5D85D4A892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umber">
            <a:extLst>
              <a:ext uri="{FF2B5EF4-FFF2-40B4-BE49-F238E27FC236}">
                <a16:creationId xmlns:a16="http://schemas.microsoft.com/office/drawing/2014/main" id="{CFE33A69-D45C-38DF-4B8A-6FA275E436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29" name="Number">
            <a:extLst>
              <a:ext uri="{FF2B5EF4-FFF2-40B4-BE49-F238E27FC236}">
                <a16:creationId xmlns:a16="http://schemas.microsoft.com/office/drawing/2014/main" id="{8F78234D-9102-5A53-9110-07C2A88503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30" name="Number">
            <a:extLst>
              <a:ext uri="{FF2B5EF4-FFF2-40B4-BE49-F238E27FC236}">
                <a16:creationId xmlns:a16="http://schemas.microsoft.com/office/drawing/2014/main" id="{A1EB6A10-D11A-5D91-0835-AD5509405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31" name="Number">
            <a:extLst>
              <a:ext uri="{FF2B5EF4-FFF2-40B4-BE49-F238E27FC236}">
                <a16:creationId xmlns:a16="http://schemas.microsoft.com/office/drawing/2014/main" id="{727A6532-51B6-A7D6-81CE-9BE119CEE4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32" name="Number">
            <a:extLst>
              <a:ext uri="{FF2B5EF4-FFF2-40B4-BE49-F238E27FC236}">
                <a16:creationId xmlns:a16="http://schemas.microsoft.com/office/drawing/2014/main" id="{1CC8B62E-9EC4-B69D-2805-55ECA7F84A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3" name="Text Field">
            <a:extLst>
              <a:ext uri="{FF2B5EF4-FFF2-40B4-BE49-F238E27FC236}">
                <a16:creationId xmlns:a16="http://schemas.microsoft.com/office/drawing/2014/main" id="{56D60E73-2B4C-E7C7-80DB-F3BE34876CDB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Field">
            <a:extLst>
              <a:ext uri="{FF2B5EF4-FFF2-40B4-BE49-F238E27FC236}">
                <a16:creationId xmlns:a16="http://schemas.microsoft.com/office/drawing/2014/main" id="{7BBD9A69-46A4-5F64-35C8-8D8EB71D5F6F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Field">
            <a:extLst>
              <a:ext uri="{FF2B5EF4-FFF2-40B4-BE49-F238E27FC236}">
                <a16:creationId xmlns:a16="http://schemas.microsoft.com/office/drawing/2014/main" id="{FC530A46-EC6B-3AE6-DA01-15665ABA8DF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Field">
            <a:extLst>
              <a:ext uri="{FF2B5EF4-FFF2-40B4-BE49-F238E27FC236}">
                <a16:creationId xmlns:a16="http://schemas.microsoft.com/office/drawing/2014/main" id="{99F7144B-1CCC-A852-4BB3-A5DCE33D02D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Field">
            <a:extLst>
              <a:ext uri="{FF2B5EF4-FFF2-40B4-BE49-F238E27FC236}">
                <a16:creationId xmlns:a16="http://schemas.microsoft.com/office/drawing/2014/main" id="{1D3F3FE3-C511-62B8-87A2-31A72A37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A363FA2-0C64-FC7E-8C0F-82572091F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E6F2FF2-B36B-2243-88B9-0FEA0112CD11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C5A1D0B2-D968-CA0A-BBCC-1CDB5FD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F45FD76-298C-EB29-6B6D-239CCF35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437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0pts [Dark]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F0B14-113B-7450-1CAE-866F2ABB2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(10 points)</a:t>
            </a:r>
            <a:endParaRPr lang="en-IN" dirty="0"/>
          </a:p>
        </p:txBody>
      </p:sp>
      <p:cxnSp>
        <p:nvCxnSpPr>
          <p:cNvPr id="27" name="Column Divider">
            <a:extLst>
              <a:ext uri="{FF2B5EF4-FFF2-40B4-BE49-F238E27FC236}">
                <a16:creationId xmlns:a16="http://schemas.microsoft.com/office/drawing/2014/main" id="{4881C329-1E22-B141-7E85-9746DE3D422A}"/>
              </a:ext>
            </a:extLst>
          </p:cNvPr>
          <p:cNvCxnSpPr>
            <a:cxnSpLocks/>
          </p:cNvCxnSpPr>
          <p:nvPr/>
        </p:nvCxnSpPr>
        <p:spPr>
          <a:xfrm>
            <a:off x="6096000" y="1298448"/>
            <a:ext cx="0" cy="4815273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711D5AF-6774-E5B3-03AB-98547EF90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6173700"/>
            <a:ext cx="1126556" cy="547775"/>
          </a:xfrm>
          <a:prstGeom prst="rect">
            <a:avLst/>
          </a:prstGeom>
        </p:spPr>
      </p:pic>
      <p:sp>
        <p:nvSpPr>
          <p:cNvPr id="16" name="Number">
            <a:extLst>
              <a:ext uri="{FF2B5EF4-FFF2-40B4-BE49-F238E27FC236}">
                <a16:creationId xmlns:a16="http://schemas.microsoft.com/office/drawing/2014/main" id="{7F5A376C-0653-2BE5-B86E-CFE509AF57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890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10</a:t>
            </a:r>
          </a:p>
        </p:txBody>
      </p:sp>
      <p:sp>
        <p:nvSpPr>
          <p:cNvPr id="38" name="Number">
            <a:extLst>
              <a:ext uri="{FF2B5EF4-FFF2-40B4-BE49-F238E27FC236}">
                <a16:creationId xmlns:a16="http://schemas.microsoft.com/office/drawing/2014/main" id="{95346583-5A39-1C3E-55E5-B90C1A2A52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42890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09</a:t>
            </a:r>
          </a:p>
        </p:txBody>
      </p:sp>
      <p:sp>
        <p:nvSpPr>
          <p:cNvPr id="39" name="Number">
            <a:extLst>
              <a:ext uri="{FF2B5EF4-FFF2-40B4-BE49-F238E27FC236}">
                <a16:creationId xmlns:a16="http://schemas.microsoft.com/office/drawing/2014/main" id="{629C11EB-79DF-3F50-DEEA-4C4B31EF26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890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08</a:t>
            </a:r>
          </a:p>
        </p:txBody>
      </p:sp>
      <p:sp>
        <p:nvSpPr>
          <p:cNvPr id="40" name="Number">
            <a:extLst>
              <a:ext uri="{FF2B5EF4-FFF2-40B4-BE49-F238E27FC236}">
                <a16:creationId xmlns:a16="http://schemas.microsoft.com/office/drawing/2014/main" id="{A1C89579-178F-A41A-E6B4-3E2578D4BC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42890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07</a:t>
            </a:r>
          </a:p>
        </p:txBody>
      </p:sp>
      <p:sp>
        <p:nvSpPr>
          <p:cNvPr id="41" name="Number">
            <a:extLst>
              <a:ext uri="{FF2B5EF4-FFF2-40B4-BE49-F238E27FC236}">
                <a16:creationId xmlns:a16="http://schemas.microsoft.com/office/drawing/2014/main" id="{2A87AE77-2656-5747-7102-8D1A7A30B0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890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42" name="Text Field">
            <a:extLst>
              <a:ext uri="{FF2B5EF4-FFF2-40B4-BE49-F238E27FC236}">
                <a16:creationId xmlns:a16="http://schemas.microsoft.com/office/drawing/2014/main" id="{78B99312-69EF-B2EE-FB26-FCA15B553A6D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946206" y="3375916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3" name="Text Field">
            <a:extLst>
              <a:ext uri="{FF2B5EF4-FFF2-40B4-BE49-F238E27FC236}">
                <a16:creationId xmlns:a16="http://schemas.microsoft.com/office/drawing/2014/main" id="{76DFA092-646E-6C50-2512-8614D929BA14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6946206" y="2856719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Text Field">
            <a:extLst>
              <a:ext uri="{FF2B5EF4-FFF2-40B4-BE49-F238E27FC236}">
                <a16:creationId xmlns:a16="http://schemas.microsoft.com/office/drawing/2014/main" id="{8F9760D4-56FF-29AA-D998-B5CE6B950B7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946206" y="2337522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5" name="Text Field">
            <a:extLst>
              <a:ext uri="{FF2B5EF4-FFF2-40B4-BE49-F238E27FC236}">
                <a16:creationId xmlns:a16="http://schemas.microsoft.com/office/drawing/2014/main" id="{002D07B3-487C-AA80-1634-04BF53ABE07E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6946206" y="1818325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Text Field">
            <a:extLst>
              <a:ext uri="{FF2B5EF4-FFF2-40B4-BE49-F238E27FC236}">
                <a16:creationId xmlns:a16="http://schemas.microsoft.com/office/drawing/2014/main" id="{BA5DC80F-4BCF-D2D0-4549-5CDAAAB5E7DC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6946206" y="1299128"/>
            <a:ext cx="4951461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Number">
            <a:extLst>
              <a:ext uri="{FF2B5EF4-FFF2-40B4-BE49-F238E27FC236}">
                <a16:creationId xmlns:a16="http://schemas.microsoft.com/office/drawing/2014/main" id="{AF6A8DE6-E8B4-3FC8-CE3E-C75B392537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318" y="337591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8" name="Number">
            <a:extLst>
              <a:ext uri="{FF2B5EF4-FFF2-40B4-BE49-F238E27FC236}">
                <a16:creationId xmlns:a16="http://schemas.microsoft.com/office/drawing/2014/main" id="{3EF4DC76-8D0E-D3E0-9510-09A30D5C8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18" y="2856744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04</a:t>
            </a:r>
          </a:p>
        </p:txBody>
      </p:sp>
      <p:sp>
        <p:nvSpPr>
          <p:cNvPr id="49" name="Number">
            <a:extLst>
              <a:ext uri="{FF2B5EF4-FFF2-40B4-BE49-F238E27FC236}">
                <a16:creationId xmlns:a16="http://schemas.microsoft.com/office/drawing/2014/main" id="{26F5ABAE-F853-2F4D-9283-FDCD7E588D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318" y="2337570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03</a:t>
            </a:r>
          </a:p>
          <a:p>
            <a:pPr lvl="0"/>
            <a:endParaRPr lang="en-US" dirty="0"/>
          </a:p>
        </p:txBody>
      </p:sp>
      <p:sp>
        <p:nvSpPr>
          <p:cNvPr id="50" name="Number">
            <a:extLst>
              <a:ext uri="{FF2B5EF4-FFF2-40B4-BE49-F238E27FC236}">
                <a16:creationId xmlns:a16="http://schemas.microsoft.com/office/drawing/2014/main" id="{C5B72123-D622-BFE2-BA7A-5F786FABB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318" y="1818396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System Font Regular"/>
              <a:buNone/>
              <a:tabLst/>
              <a:defRPr/>
            </a:pPr>
            <a:r>
              <a:rPr lang="en-US" dirty="0"/>
              <a:t>02</a:t>
            </a:r>
          </a:p>
          <a:p>
            <a:pPr lvl="0"/>
            <a:endParaRPr lang="en-US" dirty="0"/>
          </a:p>
        </p:txBody>
      </p:sp>
      <p:sp>
        <p:nvSpPr>
          <p:cNvPr id="51" name="Number">
            <a:extLst>
              <a:ext uri="{FF2B5EF4-FFF2-40B4-BE49-F238E27FC236}">
                <a16:creationId xmlns:a16="http://schemas.microsoft.com/office/drawing/2014/main" id="{80ADA728-901F-8123-7DB8-B9EE46B90C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4318" y="1299222"/>
            <a:ext cx="439953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2" name="Text Field">
            <a:extLst>
              <a:ext uri="{FF2B5EF4-FFF2-40B4-BE49-F238E27FC236}">
                <a16:creationId xmlns:a16="http://schemas.microsoft.com/office/drawing/2014/main" id="{66F5B3B9-2490-BA45-4CE9-B0826C2A939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97635" y="3375916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Field">
            <a:extLst>
              <a:ext uri="{FF2B5EF4-FFF2-40B4-BE49-F238E27FC236}">
                <a16:creationId xmlns:a16="http://schemas.microsoft.com/office/drawing/2014/main" id="{DA20DC8E-2884-D63A-686D-90F4C9A3D115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97635" y="2856719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4" name="Text Field">
            <a:extLst>
              <a:ext uri="{FF2B5EF4-FFF2-40B4-BE49-F238E27FC236}">
                <a16:creationId xmlns:a16="http://schemas.microsoft.com/office/drawing/2014/main" id="{0A669F45-A30D-0525-7003-FAD856CEE90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97635" y="2337522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Field">
            <a:extLst>
              <a:ext uri="{FF2B5EF4-FFF2-40B4-BE49-F238E27FC236}">
                <a16:creationId xmlns:a16="http://schemas.microsoft.com/office/drawing/2014/main" id="{CDCEB97F-CD5D-C9EB-3E37-236D3105022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97635" y="1818325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Text Field">
            <a:extLst>
              <a:ext uri="{FF2B5EF4-FFF2-40B4-BE49-F238E27FC236}">
                <a16:creationId xmlns:a16="http://schemas.microsoft.com/office/drawing/2014/main" id="{20275A8C-BC18-3576-A038-5C76BB7D2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7635" y="1299128"/>
            <a:ext cx="4951476" cy="3955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17CE494-FB26-7392-73E2-721ED8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614B39F0-5715-FD47-A4EF-E41FEF8ED35A}" type="datetime1">
              <a:rPr lang="en-IN" smtClean="0"/>
              <a:t>02-11-2025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A4A3A1BA-A4CD-D6A0-C9AB-6B07B327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0B507CD3-05E9-E883-A976-0423603E6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eaker1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2B3C37-F79A-A413-52DD-5DD2B66972C9}"/>
              </a:ext>
            </a:extLst>
          </p:cNvPr>
          <p:cNvSpPr/>
          <p:nvPr/>
        </p:nvSpPr>
        <p:spPr>
          <a:xfrm>
            <a:off x="4535558" y="136525"/>
            <a:ext cx="7656444" cy="67214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E0799-A131-E3A2-3DE8-1395080A550C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9C674-D76C-D769-816A-8C19D5ED5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68130"/>
            <a:ext cx="3697357" cy="1320103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4000" b="0">
                <a:latin typeface="+mj-lt"/>
                <a:ea typeface="+mj-ea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dirty="0"/>
              <a:t>Speaker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3B39B42E-0CAC-8867-5B7E-B9A7BDD3BD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44437" y="1242231"/>
            <a:ext cx="3227476" cy="324711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Text Placeholder 33">
            <a:extLst>
              <a:ext uri="{FF2B5EF4-FFF2-40B4-BE49-F238E27FC236}">
                <a16:creationId xmlns:a16="http://schemas.microsoft.com/office/drawing/2014/main" id="{2FDD47AC-99F9-CD34-989B-C82D48EFF0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44437" y="4788100"/>
            <a:ext cx="3236480" cy="365125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n-lt"/>
                <a:ea typeface="+mj-ea"/>
                <a:cs typeface="Oracle Sans Extra Bold" panose="020B08030202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err="1"/>
              <a:t>Firstname</a:t>
            </a:r>
            <a:r>
              <a:rPr lang="en-US" dirty="0"/>
              <a:t> Lastname</a:t>
            </a:r>
          </a:p>
        </p:txBody>
      </p:sp>
      <p:sp>
        <p:nvSpPr>
          <p:cNvPr id="8" name="Text Placeholder 33">
            <a:extLst>
              <a:ext uri="{FF2B5EF4-FFF2-40B4-BE49-F238E27FC236}">
                <a16:creationId xmlns:a16="http://schemas.microsoft.com/office/drawing/2014/main" id="{131E2C3D-9FC2-107B-8784-A2EBC273E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44437" y="5152205"/>
            <a:ext cx="3236480" cy="60008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None/>
              <a:defRPr lang="en-US" sz="1600" dirty="0">
                <a:solidFill>
                  <a:schemeClr val="tx1"/>
                </a:solidFill>
                <a:latin typeface="+mn-lt"/>
                <a:ea typeface="+mj-ea"/>
                <a:cs typeface="Oracle Sans Extra Bold" panose="020B0503020204020204" pitchFamily="34" charset="0"/>
              </a:defRPr>
            </a:lvl1pPr>
          </a:lstStyle>
          <a:p>
            <a:pPr lvl="0"/>
            <a:r>
              <a:rPr lang="en-US" dirty="0"/>
              <a:t>Presenter’s Title (Division or Business Unit)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70CAFD-65CA-06FB-6D07-8E9D44F49F20}"/>
              </a:ext>
            </a:extLst>
          </p:cNvPr>
          <p:cNvCxnSpPr/>
          <p:nvPr/>
        </p:nvCxnSpPr>
        <p:spPr>
          <a:xfrm>
            <a:off x="838200" y="3420696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63522DB2-A6D7-806C-75D8-49B70E0B9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CE4E0D7-8366-E6DB-A9B2-45A9B7696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1CFADCB-D60C-2B4B-9EB7-C1BEFB4D930D}" type="datetime1">
              <a:rPr lang="en-IN" smtClean="0"/>
              <a:t>02-11-2025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C033D-16D3-AEE7-A7EB-BB147F190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00C7632-7D52-A450-C88E-15F4CE4F2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1890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96098-D156-112D-6D4C-EDCECC71ED03}"/>
              </a:ext>
            </a:extLst>
          </p:cNvPr>
          <p:cNvSpPr/>
          <p:nvPr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91515-1E09-0B63-2CB4-AAEB9F78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02" y="136525"/>
            <a:ext cx="11609196" cy="6760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IN" dirty="0"/>
              <a:t>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633F9-71D2-473B-72FA-EAA0A981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1402" y="996948"/>
            <a:ext cx="11609196" cy="5175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1006F89-FF2E-F732-10D7-460CAAAFC6EE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0774043" y="6173700"/>
            <a:ext cx="1126556" cy="547774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007BFD7-9654-5EEE-F317-3A00CDD5ED22}"/>
              </a:ext>
            </a:extLst>
          </p:cNvPr>
          <p:cNvCxnSpPr/>
          <p:nvPr/>
        </p:nvCxnSpPr>
        <p:spPr>
          <a:xfrm>
            <a:off x="279400" y="996950"/>
            <a:ext cx="723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EB97F7C2-60BD-763D-4155-6653017208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71604" y="6265022"/>
            <a:ext cx="15367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CB5C71E-6E57-D842-B052-2210E7AB9018}" type="datetime1">
              <a:rPr lang="en-IN" smtClean="0"/>
              <a:t>02-11-2025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5B09FF78-63D5-BF06-B8C1-E034B714E5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1401" y="6265022"/>
            <a:ext cx="6252836" cy="365125"/>
          </a:xfrm>
          <a:prstGeom prst="rect">
            <a:avLst/>
          </a:prstGeom>
        </p:spPr>
        <p:txBody>
          <a:bodyPr anchor="b"/>
          <a:lstStyle>
            <a:lvl1pPr>
              <a:defRPr sz="10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0AB6323A-24B0-309B-D530-EA5BABD7C0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35671" y="6265022"/>
            <a:ext cx="932329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823EC6A-5606-F54C-A13D-EE9E357D82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1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</p:sldLayoutIdLst>
  <p:transition spd="med">
    <p:pull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25B973-1022-8AC7-FE11-FC362A810E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59344" y="5135143"/>
            <a:ext cx="5536655" cy="8951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Convert local merchants into reliable deposit &amp; payment channels- driving financial inclusion, measurable deposit growth and operational control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B3EBD-9F3C-B93A-9178-A417C9B509B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59344" y="4802664"/>
            <a:ext cx="5536655" cy="266291"/>
          </a:xfrm>
        </p:spPr>
        <p:txBody>
          <a:bodyPr/>
          <a:lstStyle/>
          <a:p>
            <a:r>
              <a:rPr lang="en-US" dirty="0">
                <a:latin typeface="+mj-lt"/>
              </a:rPr>
              <a:t>Appzillon Digital Branch Solution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12064-B9DB-D9FD-9EF3-54ED3ADAA5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IN" sz="2000" dirty="0"/>
              <a:t>Bring real inclusion, predictable growth, and bank-risk confidence- all in one platform</a:t>
            </a:r>
            <a:endParaRPr lang="en-US" sz="2000" dirty="0"/>
          </a:p>
        </p:txBody>
      </p:sp>
      <p:pic>
        <p:nvPicPr>
          <p:cNvPr id="10" name="Picture Placeholder 9" descr="A person pointing at a touch screen&#10;&#10;AI-generated content may be incorrect.">
            <a:extLst>
              <a:ext uri="{FF2B5EF4-FFF2-40B4-BE49-F238E27FC236}">
                <a16:creationId xmlns:a16="http://schemas.microsoft.com/office/drawing/2014/main" id="{017DBEAA-9BA9-6BED-E116-9808FB4CA0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676" r="9676"/>
          <a:stretch>
            <a:fillRect/>
          </a:stretch>
        </p:blipFill>
        <p:spPr>
          <a:xfrm>
            <a:off x="6438900" y="0"/>
            <a:ext cx="553085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D685A70-5A1B-ACD2-20E4-BE45708E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44" y="1491243"/>
            <a:ext cx="5689056" cy="1722895"/>
          </a:xfrm>
        </p:spPr>
        <p:txBody>
          <a:bodyPr/>
          <a:lstStyle/>
          <a:p>
            <a:r>
              <a:rPr lang="en-US" sz="3600" dirty="0"/>
              <a:t>Agent Banking: Last-mile reach, risk-controlled scale</a:t>
            </a:r>
          </a:p>
        </p:txBody>
      </p:sp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121C4B00-2726-8C91-F78C-3F66A1EC1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9676" r="9676"/>
          <a:stretch/>
        </p:blipFill>
        <p:spPr>
          <a:xfrm>
            <a:off x="6438900" y="0"/>
            <a:ext cx="5530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5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B927B-163C-09B4-490B-4C8DAFE5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Challenges that Turn Reach into Risk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7F91CB-DE56-1285-58CD-F120CC760C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0C6C3BF-2340-2746-92FF-5CDD88FEE5E3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C661A-F3E8-888E-C6E1-8C256552D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Copyright © 2025, </a:t>
            </a:r>
            <a:r>
              <a:rPr lang="en-US" dirty="0" err="1"/>
              <a:t>i</a:t>
            </a:r>
            <a:r>
              <a:rPr lang="en-US" dirty="0"/>
              <a:t>-exceed and/or its affiliates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B066E-E65B-F59D-1B73-8B720BF62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2</a:t>
            </a:fld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65330-10A2-40F8-C9E4-59BF43FB7DB7}"/>
              </a:ext>
            </a:extLst>
          </p:cNvPr>
          <p:cNvSpPr txBox="1">
            <a:spLocks/>
          </p:cNvSpPr>
          <p:nvPr/>
        </p:nvSpPr>
        <p:spPr>
          <a:xfrm>
            <a:off x="5676824" y="57750"/>
            <a:ext cx="5640060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06300C06-FC5D-D03F-FC1A-EBF6EE385A19}"/>
              </a:ext>
            </a:extLst>
          </p:cNvPr>
          <p:cNvSpPr txBox="1">
            <a:spLocks/>
          </p:cNvSpPr>
          <p:nvPr/>
        </p:nvSpPr>
        <p:spPr>
          <a:xfrm>
            <a:off x="3462904" y="3019926"/>
            <a:ext cx="5640060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8F442026-14EF-E568-902E-AAF96F9C7681}"/>
              </a:ext>
            </a:extLst>
          </p:cNvPr>
          <p:cNvSpPr txBox="1">
            <a:spLocks/>
          </p:cNvSpPr>
          <p:nvPr/>
        </p:nvSpPr>
        <p:spPr>
          <a:xfrm>
            <a:off x="3462904" y="4205430"/>
            <a:ext cx="5640060" cy="395562"/>
          </a:xfrm>
          <a:prstGeom prst="rect">
            <a:avLst/>
          </a:prstGeom>
        </p:spPr>
        <p:txBody>
          <a:bodyPr vert="horz" wrap="none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None/>
              <a:tabLst/>
              <a:defRPr sz="2400" b="0" i="0" kern="1200">
                <a:solidFill>
                  <a:schemeClr val="tx1"/>
                </a:solidFill>
                <a:latin typeface="+mn-lt"/>
                <a:ea typeface="Oracle Sans" panose="020B0503020204020204" pitchFamily="34" charset="0"/>
                <a:cs typeface="Oracle Sans" panose="020B05030202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5BD4F96-17C1-1F50-F873-6CC4946C40AB}"/>
              </a:ext>
            </a:extLst>
          </p:cNvPr>
          <p:cNvGrpSpPr/>
          <p:nvPr/>
        </p:nvGrpSpPr>
        <p:grpSpPr>
          <a:xfrm>
            <a:off x="340169" y="4573740"/>
            <a:ext cx="11757932" cy="1362577"/>
            <a:chOff x="579261" y="4934645"/>
            <a:chExt cx="11757932" cy="136257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FB25949-37C7-CA2D-3DC0-DE48C2FBBE75}"/>
                </a:ext>
              </a:extLst>
            </p:cNvPr>
            <p:cNvGrpSpPr/>
            <p:nvPr/>
          </p:nvGrpSpPr>
          <p:grpSpPr>
            <a:xfrm>
              <a:off x="579261" y="4934645"/>
              <a:ext cx="3516688" cy="1362577"/>
              <a:chOff x="833880" y="4034077"/>
              <a:chExt cx="3516688" cy="1362577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A3DC66C4-5C12-47B2-84FE-0E5DA1C42D6A}"/>
                  </a:ext>
                </a:extLst>
              </p:cNvPr>
              <p:cNvGrpSpPr/>
              <p:nvPr/>
            </p:nvGrpSpPr>
            <p:grpSpPr>
              <a:xfrm>
                <a:off x="914562" y="4400342"/>
                <a:ext cx="3436006" cy="996312"/>
                <a:chOff x="1642552" y="3175673"/>
                <a:chExt cx="3436006" cy="996312"/>
              </a:xfrm>
            </p:grpSpPr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A750F0B0-F8A7-160B-3A11-3B71956E8F43}"/>
                    </a:ext>
                  </a:extLst>
                </p:cNvPr>
                <p:cNvSpPr txBox="1"/>
                <p:nvPr/>
              </p:nvSpPr>
              <p:spPr>
                <a:xfrm>
                  <a:off x="1642552" y="3587210"/>
                  <a:ext cx="343600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Adults with mobile money accounts in 2024, up from 27% in 2021</a:t>
                  </a:r>
                </a:p>
              </p:txBody>
            </p:sp>
            <p:sp>
              <p:nvSpPr>
                <p:cNvPr id="94" name="Text Placeholder 1">
                  <a:extLst>
                    <a:ext uri="{FF2B5EF4-FFF2-40B4-BE49-F238E27FC236}">
                      <a16:creationId xmlns:a16="http://schemas.microsoft.com/office/drawing/2014/main" id="{AF9A62E6-7001-6674-980D-D4B3E04E2F1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90752" y="3175673"/>
                  <a:ext cx="2051805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/>
                    <a:t>Sub-Saharan Africa</a:t>
                  </a:r>
                </a:p>
              </p:txBody>
            </p:sp>
          </p:grpSp>
          <p:sp>
            <p:nvSpPr>
              <p:cNvPr id="86" name="Text Placeholder 1">
                <a:extLst>
                  <a:ext uri="{FF2B5EF4-FFF2-40B4-BE49-F238E27FC236}">
                    <a16:creationId xmlns:a16="http://schemas.microsoft.com/office/drawing/2014/main" id="{6CECB293-422D-0E6F-970D-06394B124D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880" y="4034077"/>
                <a:ext cx="1444530" cy="830997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8000" b="1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b="0" dirty="0"/>
                  <a:t>40%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42E88EC5-0EC8-6FD7-7086-0506695776BB}"/>
                </a:ext>
              </a:extLst>
            </p:cNvPr>
            <p:cNvGrpSpPr/>
            <p:nvPr/>
          </p:nvGrpSpPr>
          <p:grpSpPr>
            <a:xfrm>
              <a:off x="4675258" y="4934645"/>
              <a:ext cx="3480687" cy="1355183"/>
              <a:chOff x="833880" y="4034077"/>
              <a:chExt cx="3480687" cy="1355183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45C1B74-229A-DE95-85D7-2F542B998DB9}"/>
                  </a:ext>
                </a:extLst>
              </p:cNvPr>
              <p:cNvGrpSpPr/>
              <p:nvPr/>
            </p:nvGrpSpPr>
            <p:grpSpPr>
              <a:xfrm>
                <a:off x="872829" y="4400342"/>
                <a:ext cx="3441738" cy="988918"/>
                <a:chOff x="1600819" y="3175673"/>
                <a:chExt cx="3441738" cy="988918"/>
              </a:xfrm>
            </p:grpSpPr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9B15B13-DA07-1567-F57E-A7AFB35DCCE5}"/>
                    </a:ext>
                  </a:extLst>
                </p:cNvPr>
                <p:cNvSpPr txBox="1"/>
                <p:nvPr/>
              </p:nvSpPr>
              <p:spPr>
                <a:xfrm>
                  <a:off x="1600819" y="3579816"/>
                  <a:ext cx="330934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Adults with mobile accounts in 2024, up from 22% in 2021</a:t>
                  </a:r>
                </a:p>
              </p:txBody>
            </p:sp>
            <p:sp>
              <p:nvSpPr>
                <p:cNvPr id="99" name="Text Placeholder 1">
                  <a:extLst>
                    <a:ext uri="{FF2B5EF4-FFF2-40B4-BE49-F238E27FC236}">
                      <a16:creationId xmlns:a16="http://schemas.microsoft.com/office/drawing/2014/main" id="{80DC8A73-F349-EBCD-D438-00CE145E2F4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90752" y="3175673"/>
                  <a:ext cx="2051805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/>
                    <a:t>Latin America</a:t>
                  </a:r>
                </a:p>
              </p:txBody>
            </p:sp>
          </p:grpSp>
          <p:sp>
            <p:nvSpPr>
              <p:cNvPr id="97" name="Text Placeholder 1">
                <a:extLst>
                  <a:ext uri="{FF2B5EF4-FFF2-40B4-BE49-F238E27FC236}">
                    <a16:creationId xmlns:a16="http://schemas.microsoft.com/office/drawing/2014/main" id="{0D49FD70-C5F3-7D2C-690D-09B03E0609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880" y="4034077"/>
                <a:ext cx="1444530" cy="830997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8000" b="1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b="0" dirty="0"/>
                  <a:t>37%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2344DBAC-1B6F-A35E-91F7-790CBE953D99}"/>
                </a:ext>
              </a:extLst>
            </p:cNvPr>
            <p:cNvGrpSpPr/>
            <p:nvPr/>
          </p:nvGrpSpPr>
          <p:grpSpPr>
            <a:xfrm>
              <a:off x="8722487" y="4934645"/>
              <a:ext cx="3614706" cy="1362577"/>
              <a:chOff x="833880" y="4034077"/>
              <a:chExt cx="3614706" cy="1362577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87B61E47-DCED-2514-CCD7-9907A6F8350A}"/>
                  </a:ext>
                </a:extLst>
              </p:cNvPr>
              <p:cNvGrpSpPr/>
              <p:nvPr/>
            </p:nvGrpSpPr>
            <p:grpSpPr>
              <a:xfrm>
                <a:off x="833880" y="4400342"/>
                <a:ext cx="3614706" cy="996312"/>
                <a:chOff x="1561870" y="3175673"/>
                <a:chExt cx="3614706" cy="996312"/>
              </a:xfrm>
            </p:grpSpPr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14F6532F-E261-066E-07C3-6B1B101EA414}"/>
                    </a:ext>
                  </a:extLst>
                </p:cNvPr>
                <p:cNvSpPr txBox="1"/>
                <p:nvPr/>
              </p:nvSpPr>
              <p:spPr>
                <a:xfrm>
                  <a:off x="1561870" y="3587210"/>
                  <a:ext cx="361470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Adults worldwide have formal financial institution accounts</a:t>
                  </a:r>
                </a:p>
              </p:txBody>
            </p:sp>
            <p:sp>
              <p:nvSpPr>
                <p:cNvPr id="104" name="Text Placeholder 1">
                  <a:extLst>
                    <a:ext uri="{FF2B5EF4-FFF2-40B4-BE49-F238E27FC236}">
                      <a16:creationId xmlns:a16="http://schemas.microsoft.com/office/drawing/2014/main" id="{5D2F4A8D-442E-CC05-6C0B-521E6C57AF5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990752" y="3175673"/>
                  <a:ext cx="2051805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/>
                    <a:t>Global Access</a:t>
                  </a:r>
                </a:p>
              </p:txBody>
            </p:sp>
          </p:grpSp>
          <p:sp>
            <p:nvSpPr>
              <p:cNvPr id="102" name="Text Placeholder 1">
                <a:extLst>
                  <a:ext uri="{FF2B5EF4-FFF2-40B4-BE49-F238E27FC236}">
                    <a16:creationId xmlns:a16="http://schemas.microsoft.com/office/drawing/2014/main" id="{C39AAE95-3BE3-850B-2956-B0F5726814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3880" y="4034077"/>
                <a:ext cx="1444530" cy="830997"/>
              </a:xfrm>
              <a:prstGeom prst="rect">
                <a:avLst/>
              </a:prstGeom>
            </p:spPr>
            <p:txBody>
              <a:bodyPr vert="horz" lIns="91440" tIns="45720" rIns="91440" bIns="45720" rtlCol="0" anchor="b" anchorCtr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8000" b="1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800" b="0" dirty="0"/>
                  <a:t>50%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995A8D-8ABF-D530-3C51-BF9E24767B9C}"/>
              </a:ext>
            </a:extLst>
          </p:cNvPr>
          <p:cNvGrpSpPr/>
          <p:nvPr/>
        </p:nvGrpSpPr>
        <p:grpSpPr>
          <a:xfrm>
            <a:off x="165513" y="1669749"/>
            <a:ext cx="11870413" cy="2790453"/>
            <a:chOff x="165513" y="1669749"/>
            <a:chExt cx="11870413" cy="279045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172AC03A-0D3E-9C5B-6605-B3778D908353}"/>
                </a:ext>
              </a:extLst>
            </p:cNvPr>
            <p:cNvGrpSpPr/>
            <p:nvPr/>
          </p:nvGrpSpPr>
          <p:grpSpPr>
            <a:xfrm>
              <a:off x="165513" y="1669749"/>
              <a:ext cx="11870413" cy="2790453"/>
              <a:chOff x="165513" y="1336852"/>
              <a:chExt cx="11870413" cy="2790453"/>
            </a:xfrm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F4818391-A726-85B3-C524-ECB948ACDCD6}"/>
                  </a:ext>
                </a:extLst>
              </p:cNvPr>
              <p:cNvGrpSpPr/>
              <p:nvPr/>
            </p:nvGrpSpPr>
            <p:grpSpPr>
              <a:xfrm>
                <a:off x="165513" y="1817584"/>
                <a:ext cx="11870413" cy="2309721"/>
                <a:chOff x="156170" y="1070598"/>
                <a:chExt cx="11870413" cy="2309721"/>
              </a:xfrm>
            </p:grpSpPr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58E6F51B-68D2-A189-FA89-D8E2496052F2}"/>
                    </a:ext>
                  </a:extLst>
                </p:cNvPr>
                <p:cNvGrpSpPr/>
                <p:nvPr/>
              </p:nvGrpSpPr>
              <p:grpSpPr>
                <a:xfrm>
                  <a:off x="156170" y="1070598"/>
                  <a:ext cx="3838316" cy="2309721"/>
                  <a:chOff x="365476" y="1035571"/>
                  <a:chExt cx="3838316" cy="2309721"/>
                </a:xfrm>
              </p:grpSpPr>
              <p:sp>
                <p:nvSpPr>
                  <p:cNvPr id="122" name="Shape 1">
                    <a:extLst>
                      <a:ext uri="{FF2B5EF4-FFF2-40B4-BE49-F238E27FC236}">
                        <a16:creationId xmlns:a16="http://schemas.microsoft.com/office/drawing/2014/main" id="{5E1CDDBF-9AA4-B696-4EC3-F17890AB9AF4}"/>
                      </a:ext>
                    </a:extLst>
                  </p:cNvPr>
                  <p:cNvSpPr/>
                  <p:nvPr/>
                </p:nvSpPr>
                <p:spPr>
                  <a:xfrm>
                    <a:off x="365476" y="1035571"/>
                    <a:ext cx="3838316" cy="2309721"/>
                  </a:xfrm>
                  <a:prstGeom prst="roundRect">
                    <a:avLst>
                      <a:gd name="adj" fmla="val 8723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/>
                </p:spPr>
                <p:txBody>
                  <a:bodyPr/>
                  <a:lstStyle/>
                  <a:p>
                    <a:endParaRPr lang="en-US" dirty="0">
                      <a:solidFill>
                        <a:schemeClr val="bg2">
                          <a:lumMod val="9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23" name="Group 122">
                    <a:extLst>
                      <a:ext uri="{FF2B5EF4-FFF2-40B4-BE49-F238E27FC236}">
                        <a16:creationId xmlns:a16="http://schemas.microsoft.com/office/drawing/2014/main" id="{A3F5CA87-4BA9-386A-5B48-F33E7FF1E51C}"/>
                      </a:ext>
                    </a:extLst>
                  </p:cNvPr>
                  <p:cNvGrpSpPr/>
                  <p:nvPr/>
                </p:nvGrpSpPr>
                <p:grpSpPr>
                  <a:xfrm>
                    <a:off x="554270" y="1566564"/>
                    <a:ext cx="3359811" cy="1453508"/>
                    <a:chOff x="1268021" y="3270763"/>
                    <a:chExt cx="3359811" cy="1453508"/>
                  </a:xfrm>
                </p:grpSpPr>
                <p:sp>
                  <p:nvSpPr>
                    <p:cNvPr id="124" name="TextBox 123">
                      <a:extLst>
                        <a:ext uri="{FF2B5EF4-FFF2-40B4-BE49-F238E27FC236}">
                          <a16:creationId xmlns:a16="http://schemas.microsoft.com/office/drawing/2014/main" id="{10D9A247-3D01-F49F-F66D-D4C7D826A3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68021" y="3647053"/>
                      <a:ext cx="3359811" cy="10772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Frequent float outages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Low per-day transactions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Opaque commissions and slow settlement</a:t>
                      </a:r>
                    </a:p>
                  </p:txBody>
                </p:sp>
                <p:sp>
                  <p:nvSpPr>
                    <p:cNvPr id="125" name="Text Placeholder 1">
                      <a:extLst>
                        <a:ext uri="{FF2B5EF4-FFF2-40B4-BE49-F238E27FC236}">
                          <a16:creationId xmlns:a16="http://schemas.microsoft.com/office/drawing/2014/main" id="{AA5D144C-4C1C-E21C-F26B-2960D89F3B13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640256" y="3270763"/>
                      <a:ext cx="2696022" cy="395562"/>
                    </a:xfrm>
                    <a:prstGeom prst="rect">
                      <a:avLst/>
                    </a:prstGeom>
                  </p:spPr>
                  <p:txBody>
                    <a:bodyPr vert="horz" wrap="none" lIns="0" tIns="45720" rIns="0" bIns="45720" rtlCol="0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70000"/>
                        <a:buFont typeface="Arial" panose="020B0604020202020204" pitchFamily="34" charset="0"/>
                        <a:buNone/>
                        <a:tabLst/>
                        <a:defRPr sz="2400" b="0" i="0" kern="1200">
                          <a:solidFill>
                            <a:schemeClr val="tx1"/>
                          </a:solidFill>
                          <a:latin typeface="+mn-lt"/>
                          <a:ea typeface="Oracle Sans" panose="020B0503020204020204" pitchFamily="34" charset="0"/>
                          <a:cs typeface="Oracle Sans" panose="020B0503020204020204" pitchFamily="34" charset="0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Agent Challenges</a:t>
                      </a:r>
                    </a:p>
                  </p:txBody>
                </p:sp>
              </p:grpSp>
            </p:grpSp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7A301DE7-6FD9-311D-8C08-F4494448F392}"/>
                    </a:ext>
                  </a:extLst>
                </p:cNvPr>
                <p:cNvGrpSpPr/>
                <p:nvPr/>
              </p:nvGrpSpPr>
              <p:grpSpPr>
                <a:xfrm>
                  <a:off x="4172218" y="1070598"/>
                  <a:ext cx="3838316" cy="2309721"/>
                  <a:chOff x="3950945" y="1053225"/>
                  <a:chExt cx="3838316" cy="2309721"/>
                </a:xfrm>
              </p:grpSpPr>
              <p:sp>
                <p:nvSpPr>
                  <p:cNvPr id="118" name="Shape 1">
                    <a:extLst>
                      <a:ext uri="{FF2B5EF4-FFF2-40B4-BE49-F238E27FC236}">
                        <a16:creationId xmlns:a16="http://schemas.microsoft.com/office/drawing/2014/main" id="{2F0D785A-C198-D8E5-683D-386EADFE756C}"/>
                      </a:ext>
                    </a:extLst>
                  </p:cNvPr>
                  <p:cNvSpPr/>
                  <p:nvPr/>
                </p:nvSpPr>
                <p:spPr>
                  <a:xfrm>
                    <a:off x="3950945" y="1053225"/>
                    <a:ext cx="3838316" cy="2309721"/>
                  </a:xfrm>
                  <a:prstGeom prst="roundRect">
                    <a:avLst>
                      <a:gd name="adj" fmla="val 8723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/>
                </p:spPr>
                <p:txBody>
                  <a:bodyPr/>
                  <a:lstStyle/>
                  <a:p>
                    <a:endParaRPr lang="en-US">
                      <a:solidFill>
                        <a:schemeClr val="bg2">
                          <a:lumMod val="9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19" name="Group 118">
                    <a:extLst>
                      <a:ext uri="{FF2B5EF4-FFF2-40B4-BE49-F238E27FC236}">
                        <a16:creationId xmlns:a16="http://schemas.microsoft.com/office/drawing/2014/main" id="{D38B4DD9-EC2D-C6B8-1D24-53DB77EC9DC2}"/>
                      </a:ext>
                    </a:extLst>
                  </p:cNvPr>
                  <p:cNvGrpSpPr/>
                  <p:nvPr/>
                </p:nvGrpSpPr>
                <p:grpSpPr>
                  <a:xfrm>
                    <a:off x="4139739" y="1584218"/>
                    <a:ext cx="3489837" cy="1207287"/>
                    <a:chOff x="1268021" y="3270763"/>
                    <a:chExt cx="3489837" cy="1207287"/>
                  </a:xfrm>
                </p:grpSpPr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C23A1F21-9943-0140-BCB0-292249C3D1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68021" y="3647053"/>
                      <a:ext cx="3489837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Liquidity &amp; reconciliation friction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High operational cost to scale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Regulator scrutiny over AML/KYC</a:t>
                      </a:r>
                    </a:p>
                  </p:txBody>
                </p:sp>
                <p:sp>
                  <p:nvSpPr>
                    <p:cNvPr id="121" name="Text Placeholder 1">
                      <a:extLst>
                        <a:ext uri="{FF2B5EF4-FFF2-40B4-BE49-F238E27FC236}">
                          <a16:creationId xmlns:a16="http://schemas.microsoft.com/office/drawing/2014/main" id="{18AF6CED-56F5-6A2B-9AAE-9506B2C67E5E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640256" y="3270763"/>
                      <a:ext cx="2774390" cy="395562"/>
                    </a:xfrm>
                    <a:prstGeom prst="rect">
                      <a:avLst/>
                    </a:prstGeom>
                  </p:spPr>
                  <p:txBody>
                    <a:bodyPr vert="horz" wrap="none" lIns="0" tIns="45720" rIns="0" bIns="45720" rtlCol="0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70000"/>
                        <a:buFont typeface="Arial" panose="020B0604020202020204" pitchFamily="34" charset="0"/>
                        <a:buNone/>
                        <a:tabLst/>
                        <a:defRPr sz="2400" b="0" i="0" kern="1200">
                          <a:solidFill>
                            <a:schemeClr val="tx1"/>
                          </a:solidFill>
                          <a:latin typeface="+mn-lt"/>
                          <a:ea typeface="Oracle Sans" panose="020B0503020204020204" pitchFamily="34" charset="0"/>
                          <a:cs typeface="Oracle Sans" panose="020B0503020204020204" pitchFamily="34" charset="0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Bank Challenges</a:t>
                      </a:r>
                    </a:p>
                  </p:txBody>
                </p:sp>
              </p:grp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293E3CD3-5BFB-3585-B915-83EB25E69672}"/>
                    </a:ext>
                  </a:extLst>
                </p:cNvPr>
                <p:cNvGrpSpPr/>
                <p:nvPr/>
              </p:nvGrpSpPr>
              <p:grpSpPr>
                <a:xfrm>
                  <a:off x="8188267" y="1070598"/>
                  <a:ext cx="3838316" cy="2309721"/>
                  <a:chOff x="3950945" y="1053225"/>
                  <a:chExt cx="3838316" cy="2309721"/>
                </a:xfrm>
              </p:grpSpPr>
              <p:sp>
                <p:nvSpPr>
                  <p:cNvPr id="114" name="Shape 1">
                    <a:extLst>
                      <a:ext uri="{FF2B5EF4-FFF2-40B4-BE49-F238E27FC236}">
                        <a16:creationId xmlns:a16="http://schemas.microsoft.com/office/drawing/2014/main" id="{5C3317E0-4D29-0D36-D734-2C47A874B872}"/>
                      </a:ext>
                    </a:extLst>
                  </p:cNvPr>
                  <p:cNvSpPr/>
                  <p:nvPr/>
                </p:nvSpPr>
                <p:spPr>
                  <a:xfrm>
                    <a:off x="3950945" y="1053225"/>
                    <a:ext cx="3838316" cy="2309721"/>
                  </a:xfrm>
                  <a:prstGeom prst="roundRect">
                    <a:avLst>
                      <a:gd name="adj" fmla="val 8723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/>
                </p:spPr>
                <p:txBody>
                  <a:bodyPr/>
                  <a:lstStyle/>
                  <a:p>
                    <a:endParaRPr lang="en-US">
                      <a:solidFill>
                        <a:schemeClr val="bg2">
                          <a:lumMod val="9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15" name="Group 114">
                    <a:extLst>
                      <a:ext uri="{FF2B5EF4-FFF2-40B4-BE49-F238E27FC236}">
                        <a16:creationId xmlns:a16="http://schemas.microsoft.com/office/drawing/2014/main" id="{5C81BE3A-63FE-A994-EC75-A8122309F0EA}"/>
                      </a:ext>
                    </a:extLst>
                  </p:cNvPr>
                  <p:cNvGrpSpPr/>
                  <p:nvPr/>
                </p:nvGrpSpPr>
                <p:grpSpPr>
                  <a:xfrm>
                    <a:off x="4139739" y="1584218"/>
                    <a:ext cx="3614706" cy="1699729"/>
                    <a:chOff x="1268021" y="3270763"/>
                    <a:chExt cx="3614706" cy="1699729"/>
                  </a:xfrm>
                </p:grpSpPr>
                <p:sp>
                  <p:nvSpPr>
                    <p:cNvPr id="116" name="TextBox 115">
                      <a:extLst>
                        <a:ext uri="{FF2B5EF4-FFF2-40B4-BE49-F238E27FC236}">
                          <a16:creationId xmlns:a16="http://schemas.microsoft.com/office/drawing/2014/main" id="{48A3C727-D078-BDAD-157B-09CF93999EB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68021" y="3647053"/>
                      <a:ext cx="3614706" cy="1323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Failed transactions and slow reversals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Low trust and patchy agent availability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Millions remain underserved</a:t>
                      </a:r>
                    </a:p>
                  </p:txBody>
                </p:sp>
                <p:sp>
                  <p:nvSpPr>
                    <p:cNvPr id="117" name="Text Placeholder 1">
                      <a:extLst>
                        <a:ext uri="{FF2B5EF4-FFF2-40B4-BE49-F238E27FC236}">
                          <a16:creationId xmlns:a16="http://schemas.microsoft.com/office/drawing/2014/main" id="{C2CAA8AC-CC11-5E18-0532-9EC0B7169FE3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640256" y="3270763"/>
                      <a:ext cx="2716259" cy="395562"/>
                    </a:xfrm>
                    <a:prstGeom prst="rect">
                      <a:avLst/>
                    </a:prstGeom>
                  </p:spPr>
                  <p:txBody>
                    <a:bodyPr vert="horz" wrap="none" lIns="0" tIns="45720" rIns="0" bIns="45720" rtlCol="0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70000"/>
                        <a:buFont typeface="Arial" panose="020B0604020202020204" pitchFamily="34" charset="0"/>
                        <a:buNone/>
                        <a:tabLst/>
                        <a:defRPr sz="2400" b="0" i="0" kern="1200">
                          <a:solidFill>
                            <a:schemeClr val="tx1"/>
                          </a:solidFill>
                          <a:latin typeface="+mn-lt"/>
                          <a:ea typeface="Oracle Sans" panose="020B0503020204020204" pitchFamily="34" charset="0"/>
                          <a:cs typeface="Oracle Sans" panose="020B0503020204020204" pitchFamily="34" charset="0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Customer Challenges</a:t>
                      </a:r>
                    </a:p>
                  </p:txBody>
                </p:sp>
              </p:grpSp>
            </p:grpSp>
          </p:grp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DC8BC7B6-FE40-A555-AFD9-10CD8F007A7A}"/>
                  </a:ext>
                </a:extLst>
              </p:cNvPr>
              <p:cNvSpPr/>
              <p:nvPr/>
            </p:nvSpPr>
            <p:spPr>
              <a:xfrm>
                <a:off x="1623860" y="1336852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F9AFD71E-9D40-D91A-C60F-1113C8B59905}"/>
                  </a:ext>
                </a:extLst>
              </p:cNvPr>
              <p:cNvSpPr/>
              <p:nvPr/>
            </p:nvSpPr>
            <p:spPr>
              <a:xfrm>
                <a:off x="5617636" y="1336852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889BBAFF-2025-F129-9CA0-AD672D331FC4}"/>
                  </a:ext>
                </a:extLst>
              </p:cNvPr>
              <p:cNvSpPr/>
              <p:nvPr/>
            </p:nvSpPr>
            <p:spPr>
              <a:xfrm>
                <a:off x="9638307" y="1336852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B9FD81D-5725-5E95-1B5E-D8EA4E8DC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2478" y="1852872"/>
              <a:ext cx="449988" cy="58704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8A4721-F1BB-A6F6-8A3D-4D2C31A75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4965" y="1825387"/>
              <a:ext cx="584756" cy="5847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D8F561-EFE3-3B5C-EA6E-B5B3607AA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26460" y="1818162"/>
              <a:ext cx="580615" cy="675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85412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1FD-306C-3418-23AB-1DB5BB4E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Targeted Investment Converts Reach Into Revenue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F2D35B-9B39-C1BF-A57E-35CCBE053E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DDA27-0E2A-8C40-AAB6-EAB406EE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999D9-93D9-2DBA-5796-EEB35106F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6AF020-9CFA-CBDA-5099-BCE75D34D407}"/>
              </a:ext>
            </a:extLst>
          </p:cNvPr>
          <p:cNvGrpSpPr/>
          <p:nvPr/>
        </p:nvGrpSpPr>
        <p:grpSpPr>
          <a:xfrm>
            <a:off x="160793" y="3054976"/>
            <a:ext cx="11870413" cy="2790453"/>
            <a:chOff x="165513" y="2848660"/>
            <a:chExt cx="11870413" cy="279045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50A2CC7-9788-50C5-B7BB-8C8E8BA60928}"/>
                </a:ext>
              </a:extLst>
            </p:cNvPr>
            <p:cNvGrpSpPr/>
            <p:nvPr/>
          </p:nvGrpSpPr>
          <p:grpSpPr>
            <a:xfrm>
              <a:off x="165513" y="2848660"/>
              <a:ext cx="11870413" cy="2790453"/>
              <a:chOff x="165513" y="1336852"/>
              <a:chExt cx="11870413" cy="2790453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3B8A35A-4848-B0AA-82B4-8CC68AB4D06A}"/>
                  </a:ext>
                </a:extLst>
              </p:cNvPr>
              <p:cNvGrpSpPr/>
              <p:nvPr/>
            </p:nvGrpSpPr>
            <p:grpSpPr>
              <a:xfrm>
                <a:off x="165513" y="1817584"/>
                <a:ext cx="11870413" cy="2309721"/>
                <a:chOff x="156170" y="1070598"/>
                <a:chExt cx="11870413" cy="2309721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27CD0A94-4A99-09B7-79B6-166593006E45}"/>
                    </a:ext>
                  </a:extLst>
                </p:cNvPr>
                <p:cNvGrpSpPr/>
                <p:nvPr/>
              </p:nvGrpSpPr>
              <p:grpSpPr>
                <a:xfrm>
                  <a:off x="156170" y="1070598"/>
                  <a:ext cx="3838316" cy="2309721"/>
                  <a:chOff x="365476" y="1035571"/>
                  <a:chExt cx="3838316" cy="2309721"/>
                </a:xfrm>
              </p:grpSpPr>
              <p:sp>
                <p:nvSpPr>
                  <p:cNvPr id="56" name="Shape 1">
                    <a:extLst>
                      <a:ext uri="{FF2B5EF4-FFF2-40B4-BE49-F238E27FC236}">
                        <a16:creationId xmlns:a16="http://schemas.microsoft.com/office/drawing/2014/main" id="{F670E42C-6E65-F970-F05C-7118088C45A5}"/>
                      </a:ext>
                    </a:extLst>
                  </p:cNvPr>
                  <p:cNvSpPr/>
                  <p:nvPr/>
                </p:nvSpPr>
                <p:spPr>
                  <a:xfrm>
                    <a:off x="365476" y="1035571"/>
                    <a:ext cx="3838316" cy="2309721"/>
                  </a:xfrm>
                  <a:prstGeom prst="roundRect">
                    <a:avLst>
                      <a:gd name="adj" fmla="val 8723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/>
                </p:spPr>
                <p:txBody>
                  <a:bodyPr/>
                  <a:lstStyle/>
                  <a:p>
                    <a:endParaRPr lang="en-US" dirty="0">
                      <a:solidFill>
                        <a:schemeClr val="bg2">
                          <a:lumMod val="9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4DA7F713-755D-0E78-44E3-1D8422010E5E}"/>
                      </a:ext>
                    </a:extLst>
                  </p:cNvPr>
                  <p:cNvGrpSpPr/>
                  <p:nvPr/>
                </p:nvGrpSpPr>
                <p:grpSpPr>
                  <a:xfrm>
                    <a:off x="554270" y="1566564"/>
                    <a:ext cx="3359811" cy="1699729"/>
                    <a:chOff x="1268021" y="3270763"/>
                    <a:chExt cx="3359811" cy="1699729"/>
                  </a:xfrm>
                </p:grpSpPr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FB7A8319-671F-8CE7-78B1-36F821D9DA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68021" y="3647053"/>
                      <a:ext cx="3359811" cy="13234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Deposit Mobilization: </a:t>
                      </a: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Converting last-mile transactions into on-balance deposits reduces branch funding cost and grows stable deposits</a:t>
                      </a:r>
                    </a:p>
                  </p:txBody>
                </p:sp>
                <p:sp>
                  <p:nvSpPr>
                    <p:cNvPr id="59" name="Text Placeholder 1">
                      <a:extLst>
                        <a:ext uri="{FF2B5EF4-FFF2-40B4-BE49-F238E27FC236}">
                          <a16:creationId xmlns:a16="http://schemas.microsoft.com/office/drawing/2014/main" id="{D366A194-0869-A7EB-C91A-D7095E1C75B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640256" y="3270763"/>
                      <a:ext cx="2696022" cy="395562"/>
                    </a:xfrm>
                    <a:prstGeom prst="rect">
                      <a:avLst/>
                    </a:prstGeom>
                  </p:spPr>
                  <p:txBody>
                    <a:bodyPr vert="horz" wrap="none" lIns="0" tIns="45720" rIns="0" bIns="45720" rtlCol="0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70000"/>
                        <a:buFont typeface="Arial" panose="020B0604020202020204" pitchFamily="34" charset="0"/>
                        <a:buNone/>
                        <a:tabLst/>
                        <a:defRPr sz="2400" b="0" i="0" kern="1200">
                          <a:solidFill>
                            <a:schemeClr val="tx1"/>
                          </a:solidFill>
                          <a:latin typeface="+mn-lt"/>
                          <a:ea typeface="Oracle Sans" panose="020B0503020204020204" pitchFamily="34" charset="0"/>
                          <a:cs typeface="Oracle Sans" panose="020B0503020204020204" pitchFamily="34" charset="0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Bank Impact</a:t>
                      </a:r>
                    </a:p>
                  </p:txBody>
                </p:sp>
              </p:grp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E140A2C0-F238-8413-D536-65CDAE2A2FE2}"/>
                    </a:ext>
                  </a:extLst>
                </p:cNvPr>
                <p:cNvGrpSpPr/>
                <p:nvPr/>
              </p:nvGrpSpPr>
              <p:grpSpPr>
                <a:xfrm>
                  <a:off x="4172218" y="1070598"/>
                  <a:ext cx="3838316" cy="2309721"/>
                  <a:chOff x="3950945" y="1053225"/>
                  <a:chExt cx="3838316" cy="2309721"/>
                </a:xfrm>
              </p:grpSpPr>
              <p:sp>
                <p:nvSpPr>
                  <p:cNvPr id="52" name="Shape 1">
                    <a:extLst>
                      <a:ext uri="{FF2B5EF4-FFF2-40B4-BE49-F238E27FC236}">
                        <a16:creationId xmlns:a16="http://schemas.microsoft.com/office/drawing/2014/main" id="{E4069643-912A-25A5-B324-5F0D49752FC6}"/>
                      </a:ext>
                    </a:extLst>
                  </p:cNvPr>
                  <p:cNvSpPr/>
                  <p:nvPr/>
                </p:nvSpPr>
                <p:spPr>
                  <a:xfrm>
                    <a:off x="3950945" y="1053225"/>
                    <a:ext cx="3838316" cy="2309721"/>
                  </a:xfrm>
                  <a:prstGeom prst="roundRect">
                    <a:avLst>
                      <a:gd name="adj" fmla="val 8723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/>
                </p:spPr>
                <p:txBody>
                  <a:bodyPr/>
                  <a:lstStyle/>
                  <a:p>
                    <a:endParaRPr lang="en-US">
                      <a:solidFill>
                        <a:schemeClr val="bg2">
                          <a:lumMod val="9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CB5220CA-327C-8360-C64B-53D15D21A39A}"/>
                      </a:ext>
                    </a:extLst>
                  </p:cNvPr>
                  <p:cNvGrpSpPr/>
                  <p:nvPr/>
                </p:nvGrpSpPr>
                <p:grpSpPr>
                  <a:xfrm>
                    <a:off x="4139739" y="1584218"/>
                    <a:ext cx="3489837" cy="1453508"/>
                    <a:chOff x="1268021" y="3270763"/>
                    <a:chExt cx="3489837" cy="1453508"/>
                  </a:xfrm>
                </p:grpSpPr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F1F47341-286F-B95D-79F8-30029E06AE3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68021" y="3647053"/>
                      <a:ext cx="3489837" cy="10772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Agent Economics:</a:t>
                      </a: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 Transparent commissions, faster settlements, and float support increase transactions per agent and retention</a:t>
                      </a:r>
                    </a:p>
                  </p:txBody>
                </p:sp>
                <p:sp>
                  <p:nvSpPr>
                    <p:cNvPr id="55" name="Text Placeholder 1">
                      <a:extLst>
                        <a:ext uri="{FF2B5EF4-FFF2-40B4-BE49-F238E27FC236}">
                          <a16:creationId xmlns:a16="http://schemas.microsoft.com/office/drawing/2014/main" id="{6FE9C70D-C143-9043-472F-96490DDADBA4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640256" y="3270763"/>
                      <a:ext cx="2774390" cy="395562"/>
                    </a:xfrm>
                    <a:prstGeom prst="rect">
                      <a:avLst/>
                    </a:prstGeom>
                  </p:spPr>
                  <p:txBody>
                    <a:bodyPr vert="horz" wrap="none" lIns="0" tIns="45720" rIns="0" bIns="45720" rtlCol="0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70000"/>
                        <a:buFont typeface="Arial" panose="020B0604020202020204" pitchFamily="34" charset="0"/>
                        <a:buNone/>
                        <a:tabLst/>
                        <a:defRPr sz="2400" b="0" i="0" kern="1200">
                          <a:solidFill>
                            <a:schemeClr val="tx1"/>
                          </a:solidFill>
                          <a:latin typeface="+mn-lt"/>
                          <a:ea typeface="Oracle Sans" panose="020B0503020204020204" pitchFamily="34" charset="0"/>
                          <a:cs typeface="Oracle Sans" panose="020B0503020204020204" pitchFamily="34" charset="0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Agent Impact</a:t>
                      </a:r>
                    </a:p>
                  </p:txBody>
                </p:sp>
              </p:grp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B30598BF-4FA8-70C7-5679-F92F3C7996A7}"/>
                    </a:ext>
                  </a:extLst>
                </p:cNvPr>
                <p:cNvGrpSpPr/>
                <p:nvPr/>
              </p:nvGrpSpPr>
              <p:grpSpPr>
                <a:xfrm>
                  <a:off x="8188267" y="1070598"/>
                  <a:ext cx="3838316" cy="2309721"/>
                  <a:chOff x="3950945" y="1053225"/>
                  <a:chExt cx="3838316" cy="2309721"/>
                </a:xfrm>
              </p:grpSpPr>
              <p:sp>
                <p:nvSpPr>
                  <p:cNvPr id="48" name="Shape 1">
                    <a:extLst>
                      <a:ext uri="{FF2B5EF4-FFF2-40B4-BE49-F238E27FC236}">
                        <a16:creationId xmlns:a16="http://schemas.microsoft.com/office/drawing/2014/main" id="{F8CB8A02-667C-C89A-71D4-E54D56DEC65C}"/>
                      </a:ext>
                    </a:extLst>
                  </p:cNvPr>
                  <p:cNvSpPr/>
                  <p:nvPr/>
                </p:nvSpPr>
                <p:spPr>
                  <a:xfrm>
                    <a:off x="3950945" y="1053225"/>
                    <a:ext cx="3838316" cy="2309721"/>
                  </a:xfrm>
                  <a:prstGeom prst="roundRect">
                    <a:avLst>
                      <a:gd name="adj" fmla="val 8723"/>
                    </a:avLst>
                  </a:prstGeom>
                  <a:solidFill>
                    <a:schemeClr val="bg2">
                      <a:lumMod val="90000"/>
                    </a:schemeClr>
                  </a:solidFill>
                  <a:ln/>
                </p:spPr>
                <p:txBody>
                  <a:bodyPr/>
                  <a:lstStyle/>
                  <a:p>
                    <a:endParaRPr lang="en-US">
                      <a:solidFill>
                        <a:schemeClr val="bg2">
                          <a:lumMod val="90000"/>
                        </a:schemeClr>
                      </a:solidFill>
                    </a:endParaRPr>
                  </a:p>
                </p:txBody>
              </p: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70692133-08C5-7803-0724-BB51C68B3DA5}"/>
                      </a:ext>
                    </a:extLst>
                  </p:cNvPr>
                  <p:cNvGrpSpPr/>
                  <p:nvPr/>
                </p:nvGrpSpPr>
                <p:grpSpPr>
                  <a:xfrm>
                    <a:off x="4139739" y="1584218"/>
                    <a:ext cx="3614706" cy="1207287"/>
                    <a:chOff x="1268021" y="3270763"/>
                    <a:chExt cx="3614706" cy="1207287"/>
                  </a:xfrm>
                </p:grpSpPr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21EEA7D2-EF3C-72E2-1F4D-0A2573C8114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68021" y="3647053"/>
                      <a:ext cx="3614706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Inclusion Adoption:</a:t>
                      </a:r>
                      <a:r>
                        <a:rPr lang="en-US" sz="16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</a:rPr>
                        <a:t> fewer failed transactions, faster grievance resolution, localized UX</a:t>
                      </a:r>
                    </a:p>
                  </p:txBody>
                </p:sp>
                <p:sp>
                  <p:nvSpPr>
                    <p:cNvPr id="51" name="Text Placeholder 1">
                      <a:extLst>
                        <a:ext uri="{FF2B5EF4-FFF2-40B4-BE49-F238E27FC236}">
                          <a16:creationId xmlns:a16="http://schemas.microsoft.com/office/drawing/2014/main" id="{219E3A6B-328D-C614-588A-D5304057BCA2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1640256" y="3270763"/>
                      <a:ext cx="2716259" cy="395562"/>
                    </a:xfrm>
                    <a:prstGeom prst="rect">
                      <a:avLst/>
                    </a:prstGeom>
                  </p:spPr>
                  <p:txBody>
                    <a:bodyPr vert="horz" wrap="none" lIns="0" tIns="45720" rIns="0" bIns="45720" rtlCol="0">
                      <a:noAutofit/>
                    </a:bodyPr>
                    <a:lstStyle>
                      <a:lvl1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SzPct val="70000"/>
                        <a:buFont typeface="Arial" panose="020B0604020202020204" pitchFamily="34" charset="0"/>
                        <a:buNone/>
                        <a:tabLst/>
                        <a:defRPr sz="2400" b="0" i="0" kern="1200">
                          <a:solidFill>
                            <a:schemeClr val="tx1"/>
                          </a:solidFill>
                          <a:latin typeface="+mn-lt"/>
                          <a:ea typeface="Oracle Sans" panose="020B0503020204020204" pitchFamily="34" charset="0"/>
                          <a:cs typeface="Oracle Sans" panose="020B0503020204020204" pitchFamily="34" charset="0"/>
                        </a:defRPr>
                      </a:lvl1pPr>
                      <a:lvl2pPr marL="457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2000" b="0" i="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 algn="l" defTabSz="914400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  <a:defRPr sz="1600" kern="1200">
                          <a:solidFill>
                            <a:schemeClr val="tx1">
                              <a:tint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sz="2000" dirty="0"/>
                        <a:t>Customer Impact</a:t>
                      </a:r>
                    </a:p>
                  </p:txBody>
                </p:sp>
              </p:grpSp>
            </p:grp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CD9E260-C194-642A-2D72-709935A394F0}"/>
                  </a:ext>
                </a:extLst>
              </p:cNvPr>
              <p:cNvSpPr/>
              <p:nvPr/>
            </p:nvSpPr>
            <p:spPr>
              <a:xfrm>
                <a:off x="1623860" y="1336852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867304AE-E69C-58FE-ED53-22801F1C1490}"/>
                  </a:ext>
                </a:extLst>
              </p:cNvPr>
              <p:cNvSpPr/>
              <p:nvPr/>
            </p:nvSpPr>
            <p:spPr>
              <a:xfrm>
                <a:off x="5617636" y="1336852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F0174C54-6B57-1358-FA42-1163B5D6450B}"/>
                  </a:ext>
                </a:extLst>
              </p:cNvPr>
              <p:cNvSpPr/>
              <p:nvPr/>
            </p:nvSpPr>
            <p:spPr>
              <a:xfrm>
                <a:off x="9638307" y="1336852"/>
                <a:ext cx="961465" cy="96146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75648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9923CF-D1CA-E161-1015-00A95066E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3374" y="3031596"/>
              <a:ext cx="449988" cy="58704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3B3340B-B4E3-E39A-B6BD-807987C94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2214" y="3046835"/>
              <a:ext cx="584756" cy="5847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263261-BC02-85E8-BC8F-C40C21ED4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26460" y="3001509"/>
              <a:ext cx="580615" cy="67540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AE560B9-147B-D997-4215-8955A69543B2}"/>
              </a:ext>
            </a:extLst>
          </p:cNvPr>
          <p:cNvGrpSpPr/>
          <p:nvPr/>
        </p:nvGrpSpPr>
        <p:grpSpPr>
          <a:xfrm>
            <a:off x="535753" y="1715510"/>
            <a:ext cx="3099484" cy="980890"/>
            <a:chOff x="683299" y="1768468"/>
            <a:chExt cx="3099484" cy="980890"/>
          </a:xfrm>
        </p:grpSpPr>
        <p:sp>
          <p:nvSpPr>
            <p:cNvPr id="12" name="Text Placeholder 1">
              <a:extLst>
                <a:ext uri="{FF2B5EF4-FFF2-40B4-BE49-F238E27FC236}">
                  <a16:creationId xmlns:a16="http://schemas.microsoft.com/office/drawing/2014/main" id="{0EE9FD18-99B2-9477-85A5-F5E0584D01B5}"/>
                </a:ext>
              </a:extLst>
            </p:cNvPr>
            <p:cNvSpPr txBox="1">
              <a:spLocks/>
            </p:cNvSpPr>
            <p:nvPr/>
          </p:nvSpPr>
          <p:spPr>
            <a:xfrm>
              <a:off x="756827" y="1768468"/>
              <a:ext cx="3025956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Automated Reconciliations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4CCB22-BC3A-6FB8-B76B-E2386E879119}"/>
                </a:ext>
              </a:extLst>
            </p:cNvPr>
            <p:cNvSpPr txBox="1"/>
            <p:nvPr/>
          </p:nvSpPr>
          <p:spPr>
            <a:xfrm>
              <a:off x="683299" y="2164583"/>
              <a:ext cx="3099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Eliminate friction and speed settlements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CBBADE-A54C-9028-6B5A-07A4DB9755F9}"/>
              </a:ext>
            </a:extLst>
          </p:cNvPr>
          <p:cNvGrpSpPr/>
          <p:nvPr/>
        </p:nvGrpSpPr>
        <p:grpSpPr>
          <a:xfrm>
            <a:off x="4531881" y="1715510"/>
            <a:ext cx="3099484" cy="980890"/>
            <a:chOff x="5047479" y="1768468"/>
            <a:chExt cx="3099484" cy="980890"/>
          </a:xfrm>
        </p:grpSpPr>
        <p:sp>
          <p:nvSpPr>
            <p:cNvPr id="13" name="Text Placeholder 1">
              <a:extLst>
                <a:ext uri="{FF2B5EF4-FFF2-40B4-BE49-F238E27FC236}">
                  <a16:creationId xmlns:a16="http://schemas.microsoft.com/office/drawing/2014/main" id="{C7B83A8A-8EB3-D040-6986-3A67173A0F04}"/>
                </a:ext>
              </a:extLst>
            </p:cNvPr>
            <p:cNvSpPr txBox="1">
              <a:spLocks/>
            </p:cNvSpPr>
            <p:nvPr/>
          </p:nvSpPr>
          <p:spPr>
            <a:xfrm>
              <a:off x="5141861" y="1768468"/>
              <a:ext cx="2187193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Agent Enablement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0388E4-8A7A-5D19-5055-7C1C4D8EFCE9}"/>
                </a:ext>
              </a:extLst>
            </p:cNvPr>
            <p:cNvSpPr txBox="1"/>
            <p:nvPr/>
          </p:nvSpPr>
          <p:spPr>
            <a:xfrm>
              <a:off x="5047479" y="2164583"/>
              <a:ext cx="3099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Increase uptime, transparency, and reach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A824DD-5930-9462-B0DB-73D08444A5D4}"/>
              </a:ext>
            </a:extLst>
          </p:cNvPr>
          <p:cNvGrpSpPr/>
          <p:nvPr/>
        </p:nvGrpSpPr>
        <p:grpSpPr>
          <a:xfrm>
            <a:off x="8543312" y="1715510"/>
            <a:ext cx="3099484" cy="980890"/>
            <a:chOff x="8753919" y="1768468"/>
            <a:chExt cx="3099484" cy="980890"/>
          </a:xfrm>
        </p:grpSpPr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BB624326-EE1C-A843-5FF4-59F07931A7FA}"/>
                </a:ext>
              </a:extLst>
            </p:cNvPr>
            <p:cNvSpPr txBox="1">
              <a:spLocks/>
            </p:cNvSpPr>
            <p:nvPr/>
          </p:nvSpPr>
          <p:spPr>
            <a:xfrm>
              <a:off x="8854070" y="1768468"/>
              <a:ext cx="2187194" cy="395562"/>
            </a:xfrm>
            <a:prstGeom prst="rect">
              <a:avLst/>
            </a:prstGeom>
          </p:spPr>
          <p:txBody>
            <a:bodyPr vert="horz" wrap="none" lIns="0" tIns="45720" rIns="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SzPct val="70000"/>
                <a:buFont typeface="Arial" panose="020B0604020202020204" pitchFamily="34" charset="0"/>
                <a:buNone/>
                <a:tabLst/>
                <a:defRPr sz="2400" b="0" i="0" kern="1200">
                  <a:solidFill>
                    <a:schemeClr val="tx1"/>
                  </a:solidFill>
                  <a:latin typeface="+mn-lt"/>
                  <a:ea typeface="Oracle Sans" panose="020B0503020204020204" pitchFamily="34" charset="0"/>
                  <a:cs typeface="Oracle Sans" panose="020B0503020204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Compliance &amp; Trust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D97F5C-0569-6442-9949-43C62966A231}"/>
                </a:ext>
              </a:extLst>
            </p:cNvPr>
            <p:cNvSpPr txBox="1"/>
            <p:nvPr/>
          </p:nvSpPr>
          <p:spPr>
            <a:xfrm>
              <a:off x="8753919" y="2164583"/>
              <a:ext cx="3099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Streamline AML/KYC and build confidence</a:t>
              </a: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3DB82A-B6E2-C348-887E-B2040A29EE77}"/>
              </a:ext>
            </a:extLst>
          </p:cNvPr>
          <p:cNvCxnSpPr>
            <a:cxnSpLocks/>
          </p:cNvCxnSpPr>
          <p:nvPr/>
        </p:nvCxnSpPr>
        <p:spPr>
          <a:xfrm>
            <a:off x="4434272" y="1768422"/>
            <a:ext cx="0" cy="92797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D27850-B4E2-C724-9C5F-59465A179188}"/>
              </a:ext>
            </a:extLst>
          </p:cNvPr>
          <p:cNvCxnSpPr>
            <a:cxnSpLocks/>
          </p:cNvCxnSpPr>
          <p:nvPr/>
        </p:nvCxnSpPr>
        <p:spPr>
          <a:xfrm>
            <a:off x="448859" y="1768422"/>
            <a:ext cx="0" cy="92797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0CF5320-76B4-52B7-22DE-F83F3C9244E3}"/>
              </a:ext>
            </a:extLst>
          </p:cNvPr>
          <p:cNvCxnSpPr>
            <a:cxnSpLocks/>
          </p:cNvCxnSpPr>
          <p:nvPr/>
        </p:nvCxnSpPr>
        <p:spPr>
          <a:xfrm>
            <a:off x="8464619" y="1731986"/>
            <a:ext cx="0" cy="92797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5073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1C12-A719-ABF3-2A65-815482CD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Appzillon</a:t>
            </a:r>
            <a:r>
              <a:rPr lang="en-US" dirty="0"/>
              <a:t> - Purpose-Built to Turn Agents into Growth Engines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6679FE-9534-B947-FFFA-8182138B62B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12D71-6067-4C49-74F7-CFD8F68825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B1929-0C3D-3412-4977-8B242428F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85EBD-3485-E169-ABD2-D2F88802B05E}"/>
              </a:ext>
            </a:extLst>
          </p:cNvPr>
          <p:cNvSpPr txBox="1"/>
          <p:nvPr/>
        </p:nvSpPr>
        <p:spPr>
          <a:xfrm>
            <a:off x="186933" y="1050706"/>
            <a:ext cx="11713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Integrate, orchestrate, enable- measurable inclusion and revenue from day one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0D6E53-7050-CDFE-5D66-F9DB79C0E95A}"/>
              </a:ext>
            </a:extLst>
          </p:cNvPr>
          <p:cNvGrpSpPr/>
          <p:nvPr/>
        </p:nvGrpSpPr>
        <p:grpSpPr>
          <a:xfrm>
            <a:off x="160793" y="3254473"/>
            <a:ext cx="11870413" cy="1542854"/>
            <a:chOff x="156170" y="1070599"/>
            <a:chExt cx="11870413" cy="154285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A6626D6-791B-FF52-87C9-B60BE727515F}"/>
                </a:ext>
              </a:extLst>
            </p:cNvPr>
            <p:cNvGrpSpPr/>
            <p:nvPr/>
          </p:nvGrpSpPr>
          <p:grpSpPr>
            <a:xfrm>
              <a:off x="156170" y="1070599"/>
              <a:ext cx="3838316" cy="1542854"/>
              <a:chOff x="365476" y="1035572"/>
              <a:chExt cx="3838316" cy="1542854"/>
            </a:xfrm>
          </p:grpSpPr>
          <p:sp>
            <p:nvSpPr>
              <p:cNvPr id="29" name="Shape 1">
                <a:extLst>
                  <a:ext uri="{FF2B5EF4-FFF2-40B4-BE49-F238E27FC236}">
                    <a16:creationId xmlns:a16="http://schemas.microsoft.com/office/drawing/2014/main" id="{87900ED4-47B0-D1F0-3ADA-4BD485E23182}"/>
                  </a:ext>
                </a:extLst>
              </p:cNvPr>
              <p:cNvSpPr/>
              <p:nvPr/>
            </p:nvSpPr>
            <p:spPr>
              <a:xfrm>
                <a:off x="365476" y="1035572"/>
                <a:ext cx="3838316" cy="1542854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16C9F2D-0C10-A9A2-8620-E7E46D5D3CC3}"/>
                  </a:ext>
                </a:extLst>
              </p:cNvPr>
              <p:cNvGrpSpPr/>
              <p:nvPr/>
            </p:nvGrpSpPr>
            <p:grpSpPr>
              <a:xfrm>
                <a:off x="554270" y="1210964"/>
                <a:ext cx="3359811" cy="1207287"/>
                <a:chOff x="1268021" y="2915163"/>
                <a:chExt cx="3359811" cy="120728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8715FDF0-93BA-F5C1-553C-ABEF8C9EE5CF}"/>
                    </a:ext>
                  </a:extLst>
                </p:cNvPr>
                <p:cNvSpPr txBox="1"/>
                <p:nvPr/>
              </p:nvSpPr>
              <p:spPr>
                <a:xfrm>
                  <a:off x="1268021" y="3291453"/>
                  <a:ext cx="335981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 Core and payment rail adapters keep operations live during modernization</a:t>
                  </a:r>
                </a:p>
              </p:txBody>
            </p:sp>
            <p:sp>
              <p:nvSpPr>
                <p:cNvPr id="32" name="Text Placeholder 1">
                  <a:extLst>
                    <a:ext uri="{FF2B5EF4-FFF2-40B4-BE49-F238E27FC236}">
                      <a16:creationId xmlns:a16="http://schemas.microsoft.com/office/drawing/2014/main" id="{B0D02EDD-79DC-B0F4-9E7F-8DFE19302E4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0256" y="2915163"/>
                  <a:ext cx="2696022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/>
                    <a:t>API adapters &amp; Architecture</a:t>
                  </a:r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47BA7ED-EB61-3773-F7DF-5921F8CE7D7F}"/>
                </a:ext>
              </a:extLst>
            </p:cNvPr>
            <p:cNvGrpSpPr/>
            <p:nvPr/>
          </p:nvGrpSpPr>
          <p:grpSpPr>
            <a:xfrm>
              <a:off x="4172218" y="1070599"/>
              <a:ext cx="3838316" cy="1542854"/>
              <a:chOff x="3950945" y="1053226"/>
              <a:chExt cx="3838316" cy="1542854"/>
            </a:xfrm>
          </p:grpSpPr>
          <p:sp>
            <p:nvSpPr>
              <p:cNvPr id="25" name="Shape 1">
                <a:extLst>
                  <a:ext uri="{FF2B5EF4-FFF2-40B4-BE49-F238E27FC236}">
                    <a16:creationId xmlns:a16="http://schemas.microsoft.com/office/drawing/2014/main" id="{BAD663A9-DA39-EE44-10DA-404A19E71F04}"/>
                  </a:ext>
                </a:extLst>
              </p:cNvPr>
              <p:cNvSpPr/>
              <p:nvPr/>
            </p:nvSpPr>
            <p:spPr>
              <a:xfrm>
                <a:off x="3950945" y="1053226"/>
                <a:ext cx="3838316" cy="1542854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9582CFFB-0478-A6CA-9475-B23F52E47004}"/>
                  </a:ext>
                </a:extLst>
              </p:cNvPr>
              <p:cNvGrpSpPr/>
              <p:nvPr/>
            </p:nvGrpSpPr>
            <p:grpSpPr>
              <a:xfrm>
                <a:off x="4139739" y="1228618"/>
                <a:ext cx="3489837" cy="1207287"/>
                <a:chOff x="1268021" y="2915163"/>
                <a:chExt cx="3489837" cy="1207287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E3D7A9A-3A12-1AE3-4F2B-69063EC82ED1}"/>
                    </a:ext>
                  </a:extLst>
                </p:cNvPr>
                <p:cNvSpPr txBox="1"/>
                <p:nvPr/>
              </p:nvSpPr>
              <p:spPr>
                <a:xfrm>
                  <a:off x="1268021" y="3291453"/>
                  <a:ext cx="348983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Agent float forecasting, auto-rebalance workflows, configurable AML/KYC rules</a:t>
                  </a:r>
                </a:p>
              </p:txBody>
            </p:sp>
            <p:sp>
              <p:nvSpPr>
                <p:cNvPr id="28" name="Text Placeholder 1">
                  <a:extLst>
                    <a:ext uri="{FF2B5EF4-FFF2-40B4-BE49-F238E27FC236}">
                      <a16:creationId xmlns:a16="http://schemas.microsoft.com/office/drawing/2014/main" id="{1B502115-21EF-FF58-1139-6FC861A0079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0256" y="2915163"/>
                  <a:ext cx="2774390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/>
                    <a:t>Predictive Float &amp; Controls</a:t>
                  </a:r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61930A0-5D83-8FAB-C874-FACE43ECCC20}"/>
                </a:ext>
              </a:extLst>
            </p:cNvPr>
            <p:cNvGrpSpPr/>
            <p:nvPr/>
          </p:nvGrpSpPr>
          <p:grpSpPr>
            <a:xfrm>
              <a:off x="8188267" y="1070599"/>
              <a:ext cx="3838316" cy="1542854"/>
              <a:chOff x="3950945" y="1053226"/>
              <a:chExt cx="3838316" cy="1542854"/>
            </a:xfrm>
          </p:grpSpPr>
          <p:sp>
            <p:nvSpPr>
              <p:cNvPr id="21" name="Shape 1">
                <a:extLst>
                  <a:ext uri="{FF2B5EF4-FFF2-40B4-BE49-F238E27FC236}">
                    <a16:creationId xmlns:a16="http://schemas.microsoft.com/office/drawing/2014/main" id="{60520E31-45D4-1276-4BE5-CAFC776A5E77}"/>
                  </a:ext>
                </a:extLst>
              </p:cNvPr>
              <p:cNvSpPr/>
              <p:nvPr/>
            </p:nvSpPr>
            <p:spPr>
              <a:xfrm>
                <a:off x="3950945" y="1053226"/>
                <a:ext cx="3838316" cy="1542854"/>
              </a:xfrm>
              <a:prstGeom prst="roundRect">
                <a:avLst>
                  <a:gd name="adj" fmla="val 8723"/>
                </a:avLst>
              </a:prstGeom>
              <a:solidFill>
                <a:schemeClr val="bg2">
                  <a:lumMod val="90000"/>
                </a:schemeClr>
              </a:solidFill>
              <a:ln/>
            </p:spPr>
            <p:txBody>
              <a:bodyPr/>
              <a:lstStyle/>
              <a:p>
                <a:endParaRPr lang="en-US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1FA7C8D-A78F-8DE3-753F-2F6233AC17AA}"/>
                  </a:ext>
                </a:extLst>
              </p:cNvPr>
              <p:cNvGrpSpPr/>
              <p:nvPr/>
            </p:nvGrpSpPr>
            <p:grpSpPr>
              <a:xfrm>
                <a:off x="4324145" y="1228618"/>
                <a:ext cx="3271490" cy="1226559"/>
                <a:chOff x="1452427" y="2915163"/>
                <a:chExt cx="3271490" cy="1226559"/>
              </a:xfrm>
            </p:grpSpPr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79B8A60-F2AD-E170-354F-2D556D21BA93}"/>
                    </a:ext>
                  </a:extLst>
                </p:cNvPr>
                <p:cNvSpPr txBox="1"/>
                <p:nvPr/>
              </p:nvSpPr>
              <p:spPr>
                <a:xfrm>
                  <a:off x="1452427" y="3310725"/>
                  <a:ext cx="327149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chemeClr val="tx2">
                          <a:lumMod val="50000"/>
                          <a:lumOff val="50000"/>
                        </a:schemeClr>
                      </a:solidFill>
                    </a:rPr>
                    <a:t>Agent apps with live commissions, guided KYC role-specific AI helpers</a:t>
                  </a:r>
                </a:p>
              </p:txBody>
            </p:sp>
            <p:sp>
              <p:nvSpPr>
                <p:cNvPr id="24" name="Text Placeholder 1">
                  <a:extLst>
                    <a:ext uri="{FF2B5EF4-FFF2-40B4-BE49-F238E27FC236}">
                      <a16:creationId xmlns:a16="http://schemas.microsoft.com/office/drawing/2014/main" id="{7D65D6EB-9884-5B57-F710-DAE3B3E85BC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640256" y="2915163"/>
                  <a:ext cx="2716259" cy="395562"/>
                </a:xfrm>
                <a:prstGeom prst="rect">
                  <a:avLst/>
                </a:prstGeom>
              </p:spPr>
              <p:txBody>
                <a:bodyPr vert="horz" wrap="none" lIns="0" tIns="45720" rIns="0" bIns="45720" rtlCol="0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1200"/>
                    </a:spcAft>
                    <a:buSzPct val="70000"/>
                    <a:buFont typeface="Arial" panose="020B0604020202020204" pitchFamily="34" charset="0"/>
                    <a:buNone/>
                    <a:tabLst/>
                    <a:defRPr sz="2400" b="0" i="0" kern="1200">
                      <a:solidFill>
                        <a:schemeClr val="tx1"/>
                      </a:solidFill>
                      <a:latin typeface="+mn-lt"/>
                      <a:ea typeface="Oracle Sans" panose="020B0503020204020204" pitchFamily="34" charset="0"/>
                      <a:cs typeface="Oracle Sans" panose="020B0503020204020204" pitchFamily="34" charset="0"/>
                    </a:defRPr>
                  </a:lvl1pPr>
                  <a:lvl2pPr marL="457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2000" b="0" i="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None/>
                    <a:defRPr sz="1600" kern="1200">
                      <a:solidFill>
                        <a:schemeClr val="tx1">
                          <a:tint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/>
                    <a:t>Portals &amp; AI Workflows</a:t>
                  </a:r>
                </a:p>
              </p:txBody>
            </p:sp>
          </p:grpSp>
        </p:grp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A0AD71-056A-A100-974B-9C9EC3F34154}"/>
              </a:ext>
            </a:extLst>
          </p:cNvPr>
          <p:cNvCxnSpPr>
            <a:cxnSpLocks/>
          </p:cNvCxnSpPr>
          <p:nvPr/>
        </p:nvCxnSpPr>
        <p:spPr>
          <a:xfrm>
            <a:off x="0" y="2349500"/>
            <a:ext cx="12192000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12C15C6-D6C3-AD25-D9F2-4693E42AF289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079951" y="2349500"/>
            <a:ext cx="0" cy="904973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5F2B8B-009A-8EE0-D6E7-4C119D5A12A8}"/>
              </a:ext>
            </a:extLst>
          </p:cNvPr>
          <p:cNvCxnSpPr>
            <a:cxnSpLocks/>
          </p:cNvCxnSpPr>
          <p:nvPr/>
        </p:nvCxnSpPr>
        <p:spPr>
          <a:xfrm>
            <a:off x="6093151" y="2349500"/>
            <a:ext cx="0" cy="904973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5BE470-40B9-6A0E-B4AD-1C744229C184}"/>
              </a:ext>
            </a:extLst>
          </p:cNvPr>
          <p:cNvCxnSpPr>
            <a:cxnSpLocks/>
          </p:cNvCxnSpPr>
          <p:nvPr/>
        </p:nvCxnSpPr>
        <p:spPr>
          <a:xfrm>
            <a:off x="10147300" y="2349500"/>
            <a:ext cx="0" cy="904973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4FBD2353-9210-3AF9-DE8C-164FFAB563F2}"/>
              </a:ext>
            </a:extLst>
          </p:cNvPr>
          <p:cNvSpPr/>
          <p:nvPr/>
        </p:nvSpPr>
        <p:spPr>
          <a:xfrm>
            <a:off x="1959556" y="2254553"/>
            <a:ext cx="240790" cy="2407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65B4143-C177-B2E4-4539-343789ED48ED}"/>
              </a:ext>
            </a:extLst>
          </p:cNvPr>
          <p:cNvSpPr/>
          <p:nvPr/>
        </p:nvSpPr>
        <p:spPr>
          <a:xfrm>
            <a:off x="5972756" y="2254553"/>
            <a:ext cx="240790" cy="2407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D4FF4FB-8296-DA4B-84E0-7D84BA4C8A36}"/>
              </a:ext>
            </a:extLst>
          </p:cNvPr>
          <p:cNvSpPr/>
          <p:nvPr/>
        </p:nvSpPr>
        <p:spPr>
          <a:xfrm>
            <a:off x="10026905" y="2254553"/>
            <a:ext cx="240790" cy="2407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235437-B90B-3F42-9712-EF30E4000A08}"/>
              </a:ext>
            </a:extLst>
          </p:cNvPr>
          <p:cNvSpPr txBox="1"/>
          <p:nvPr/>
        </p:nvSpPr>
        <p:spPr>
          <a:xfrm>
            <a:off x="400045" y="4976297"/>
            <a:ext cx="3359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Avoid big-bang rewrites, reduce migration risk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19B164F-E584-CEB9-39B3-981E2236C76B}"/>
              </a:ext>
            </a:extLst>
          </p:cNvPr>
          <p:cNvSpPr txBox="1"/>
          <p:nvPr/>
        </p:nvSpPr>
        <p:spPr>
          <a:xfrm>
            <a:off x="8346999" y="4976297"/>
            <a:ext cx="3359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Higher transaction per agent, faster onboarding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D0F10CA-D554-913C-0A66-9C2476C21CF9}"/>
              </a:ext>
            </a:extLst>
          </p:cNvPr>
          <p:cNvSpPr txBox="1"/>
          <p:nvPr/>
        </p:nvSpPr>
        <p:spPr>
          <a:xfrm>
            <a:off x="4409999" y="4976297"/>
            <a:ext cx="3359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Fewer outages, lower disputes, reduced friction</a:t>
            </a:r>
          </a:p>
        </p:txBody>
      </p:sp>
    </p:spTree>
    <p:extLst>
      <p:ext uri="{BB962C8B-B14F-4D97-AF65-F5344CB8AC3E}">
        <p14:creationId xmlns:p14="http://schemas.microsoft.com/office/powerpoint/2010/main" val="36125774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BA90-EAC1-B38F-5CAA-51C213DE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that matter to CFOs, COOs and Heads of FIs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586C65-31BB-C2FF-1375-07F66C4DFAF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BC7E92-449A-7545-B500-1C489AFD568E}" type="datetime1">
              <a:rPr lang="en-IN" smtClean="0"/>
              <a:t>02-11-2025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08C68-2C81-ECC0-5B21-00B8FA17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2025, i-exceed and/or its affiliates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A75BD-5DE3-2B0F-67A3-8E4995E61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823EC6A-5606-F54C-A13D-EE9E357D82C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E7355-5A70-8B12-C207-9D827F0B5DEA}"/>
              </a:ext>
            </a:extLst>
          </p:cNvPr>
          <p:cNvSpPr txBox="1"/>
          <p:nvPr/>
        </p:nvSpPr>
        <p:spPr>
          <a:xfrm>
            <a:off x="186933" y="1050706"/>
            <a:ext cx="11713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+mj-lt"/>
              </a:rPr>
              <a:t>Convert pilot signals into scalable KPIs: deposits, cost-to-serve, risk, and inclusion metrics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AFD955-92BD-823A-FF77-7B1BE6081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22900"/>
              </p:ext>
            </p:extLst>
          </p:nvPr>
        </p:nvGraphicFramePr>
        <p:xfrm>
          <a:off x="514001" y="2142895"/>
          <a:ext cx="11163998" cy="3038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2598">
                  <a:extLst>
                    <a:ext uri="{9D8B030D-6E8A-4147-A177-3AD203B41FA5}">
                      <a16:colId xmlns:a16="http://schemas.microsoft.com/office/drawing/2014/main" val="608611449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740140979"/>
                    </a:ext>
                  </a:extLst>
                </a:gridCol>
                <a:gridCol w="4394200">
                  <a:extLst>
                    <a:ext uri="{9D8B030D-6E8A-4147-A177-3AD203B41FA5}">
                      <a16:colId xmlns:a16="http://schemas.microsoft.com/office/drawing/2014/main" val="227350467"/>
                    </a:ext>
                  </a:extLst>
                </a:gridCol>
              </a:tblGrid>
              <a:tr h="613081">
                <a:tc>
                  <a:txBody>
                    <a:bodyPr/>
                    <a:lstStyle/>
                    <a:p>
                      <a:r>
                        <a:rPr lang="en-US" sz="1600" b="0" dirty="0"/>
                        <a:t>Stakeholder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KPIs to 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591726"/>
                  </a:ext>
                </a:extLst>
              </a:tr>
              <a:tr h="733119">
                <a:tc>
                  <a:txBody>
                    <a:bodyPr/>
                    <a:lstStyle/>
                    <a:p>
                      <a:r>
                        <a:rPr lang="en-US" sz="1600" dirty="0"/>
                        <a:t>Bank (CFO/COO)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Lower cost-to-serve; predictable deposit growth; reduced compliance overhead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Transactions moved off branch; deposit growth rate; reconciliation cost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22168"/>
                  </a:ext>
                </a:extLst>
              </a:tr>
              <a:tr h="846046">
                <a:tc>
                  <a:txBody>
                    <a:bodyPr/>
                    <a:lstStyle/>
                    <a:p>
                      <a:r>
                        <a:rPr lang="en-US" sz="1600" dirty="0"/>
                        <a:t>Agent (Operations)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Increased transactions per agent; faster settlements; clearer ledgers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Transactions per agent; days-to-replenish float; retention 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79835"/>
                  </a:ext>
                </a:extLst>
              </a:tr>
              <a:tr h="846046">
                <a:tc>
                  <a:txBody>
                    <a:bodyPr/>
                    <a:lstStyle/>
                    <a:p>
                      <a:r>
                        <a:rPr lang="en-US" sz="1600" dirty="0"/>
                        <a:t>Customer (Inclusion)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Less friction; fewer failed transactions; localized 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Transactions success rate; repeat usage; customer satisfaction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9305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95436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1C2BECF-36E0-92DB-62DC-F39B4064C3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62000" y="3526536"/>
            <a:ext cx="5870448" cy="1577502"/>
          </a:xfrm>
        </p:spPr>
        <p:txBody>
          <a:bodyPr/>
          <a:lstStyle/>
          <a:p>
            <a:r>
              <a:rPr lang="en-US" dirty="0"/>
              <a:t>Start with a tightly scoped pilot: validate operational controls, measure inclusion and financial outcomes, then scale the winning playbook. </a:t>
            </a:r>
          </a:p>
          <a:p>
            <a:endParaRPr lang="en-US" dirty="0"/>
          </a:p>
          <a:p>
            <a:r>
              <a:rPr lang="en-US" dirty="0"/>
              <a:t>Write to us at </a:t>
            </a:r>
            <a:r>
              <a:rPr lang="en-US" b="1" dirty="0" err="1"/>
              <a:t>marketing@i-exceed.com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15634-D95A-F1BE-FB50-0821AA4412F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62000" y="3072205"/>
            <a:ext cx="5029200" cy="324954"/>
          </a:xfrm>
        </p:spPr>
        <p:txBody>
          <a:bodyPr/>
          <a:lstStyle/>
          <a:p>
            <a:r>
              <a:rPr lang="en-US" dirty="0"/>
              <a:t>Transform your Banking Journey Today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D5A9B-C65E-E524-5921-A8FF5A8773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7508" y="2324262"/>
            <a:ext cx="4747846" cy="618566"/>
          </a:xfrm>
        </p:spPr>
        <p:txBody>
          <a:bodyPr/>
          <a:lstStyle/>
          <a:p>
            <a:r>
              <a:rPr lang="en-US" dirty="0"/>
              <a:t>Prove. Scale. </a:t>
            </a:r>
            <a:r>
              <a:rPr lang="en-US" dirty="0" err="1"/>
              <a:t>Susutain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356C8-280C-0CD8-63DD-9ED95C7E58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4658" y="1903640"/>
            <a:ext cx="2987038" cy="2987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3E499-294A-6CCF-27B9-B5C014C27B8F}"/>
              </a:ext>
            </a:extLst>
          </p:cNvPr>
          <p:cNvSpPr txBox="1"/>
          <p:nvPr/>
        </p:nvSpPr>
        <p:spPr>
          <a:xfrm>
            <a:off x="7522465" y="5100991"/>
            <a:ext cx="3011424" cy="3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Scan to get in touch with us</a:t>
            </a:r>
          </a:p>
        </p:txBody>
      </p:sp>
    </p:spTree>
    <p:extLst>
      <p:ext uri="{BB962C8B-B14F-4D97-AF65-F5344CB8AC3E}">
        <p14:creationId xmlns:p14="http://schemas.microsoft.com/office/powerpoint/2010/main" val="2325844898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96080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i-exceed Presentation Template">
  <a:themeElements>
    <a:clrScheme name="i-exceed Presentation Template">
      <a:dk1>
        <a:srgbClr val="03142E"/>
      </a:dk1>
      <a:lt1>
        <a:srgbClr val="EFF2F1"/>
      </a:lt1>
      <a:dk2>
        <a:srgbClr val="131313"/>
      </a:dk2>
      <a:lt2>
        <a:srgbClr val="FCFCFC"/>
      </a:lt2>
      <a:accent1>
        <a:srgbClr val="FF8C00"/>
      </a:accent1>
      <a:accent2>
        <a:srgbClr val="608072"/>
      </a:accent2>
      <a:accent3>
        <a:srgbClr val="E9EB9E"/>
      </a:accent3>
      <a:accent4>
        <a:srgbClr val="4169A6"/>
      </a:accent4>
      <a:accent5>
        <a:srgbClr val="BF6900"/>
      </a:accent5>
      <a:accent6>
        <a:srgbClr val="34453D"/>
      </a:accent6>
      <a:hlink>
        <a:srgbClr val="89B3F4"/>
      </a:hlink>
      <a:folHlink>
        <a:srgbClr val="FFB254"/>
      </a:folHlink>
    </a:clrScheme>
    <a:fontScheme name="i-ecxeed Technology Solutions">
      <a:majorFont>
        <a:latin typeface="Aria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-exceed Presentation Template" id="{3C7591EE-327A-284D-9BF5-36E6B0AB1668}" vid="{964046D3-93B9-254C-8CE6-A0F2DEA4C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i-exceed Presentation Template</Template>
  <TotalTime>15594</TotalTime>
  <Words>572</Words>
  <Application>Microsoft Office PowerPoint</Application>
  <PresentationFormat>Widescreen</PresentationFormat>
  <Paragraphs>85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i-exceed Presentation Template</vt:lpstr>
      <vt:lpstr>Agent Banking: Last-mile reach, risk-controlled scale</vt:lpstr>
      <vt:lpstr>Concrete Challenges that Turn Reach into Risk</vt:lpstr>
      <vt:lpstr>Where Targeted Investment Converts Reach Into Revenue</vt:lpstr>
      <vt:lpstr>Appzillon - Purpose-Built to Turn Agents into Growth Engines</vt:lpstr>
      <vt:lpstr>Outcomes that matter to CFOs, COOs and Heads of FIs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Vishnu Hareesh</dc:creator>
  <cp:lastModifiedBy>Vishnu Hareesh</cp:lastModifiedBy>
  <cp:revision>18</cp:revision>
  <cp:lastPrinted>2025-10-09T08:09:21Z</cp:lastPrinted>
  <dcterms:created xsi:type="dcterms:W3CDTF">2025-09-30T07:34:49Z</dcterms:created>
  <dcterms:modified xsi:type="dcterms:W3CDTF">2025-11-03T05:49:29Z</dcterms:modified>
</cp:coreProperties>
</file>