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6" r:id="rId4"/>
    <p:sldId id="267" r:id="rId5"/>
    <p:sldId id="273" r:id="rId6"/>
    <p:sldId id="274" r:id="rId7"/>
    <p:sldId id="271" r:id="rId8"/>
    <p:sldId id="272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760D9-F232-A64F-BE2C-ECF40A57380D}" v="56" dt="2025-11-03T08:46:25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/>
    <p:restoredTop sz="96170"/>
  </p:normalViewPr>
  <p:slideViewPr>
    <p:cSldViewPr snapToGrid="0">
      <p:cViewPr varScale="1">
        <p:scale>
          <a:sx n="98" d="100"/>
          <a:sy n="98" d="100"/>
        </p:scale>
        <p:origin x="208" y="6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nu Hareesh" userId="12a48beb-2ac5-4a6f-9665-11797e75fa7d" providerId="ADAL" clId="{67911371-1A31-5E38-86A4-D3FE1D7879A1}"/>
    <pc:docChg chg="undo redo custSel modSld">
      <pc:chgData name="Vishnu Hareesh" userId="12a48beb-2ac5-4a6f-9665-11797e75fa7d" providerId="ADAL" clId="{67911371-1A31-5E38-86A4-D3FE1D7879A1}" dt="2025-11-03T08:46:25.024" v="3274"/>
      <pc:docMkLst>
        <pc:docMk/>
      </pc:docMkLst>
      <pc:sldChg chg="addSp delSp modSp mod">
        <pc:chgData name="Vishnu Hareesh" userId="12a48beb-2ac5-4a6f-9665-11797e75fa7d" providerId="ADAL" clId="{67911371-1A31-5E38-86A4-D3FE1D7879A1}" dt="2025-10-21T14:08:46.388" v="420"/>
        <pc:sldMkLst>
          <pc:docMk/>
          <pc:sldMk cId="237865533" sldId="257"/>
        </pc:sldMkLst>
        <pc:spChg chg="mod">
          <ac:chgData name="Vishnu Hareesh" userId="12a48beb-2ac5-4a6f-9665-11797e75fa7d" providerId="ADAL" clId="{67911371-1A31-5E38-86A4-D3FE1D7879A1}" dt="2025-10-21T14:05:07.864" v="253" actId="20577"/>
          <ac:spMkLst>
            <pc:docMk/>
            <pc:sldMk cId="237865533" sldId="257"/>
            <ac:spMk id="2" creationId="{1525B973-1022-8AC7-FE11-FC362A810E36}"/>
          </ac:spMkLst>
        </pc:spChg>
        <pc:spChg chg="mod">
          <ac:chgData name="Vishnu Hareesh" userId="12a48beb-2ac5-4a6f-9665-11797e75fa7d" providerId="ADAL" clId="{67911371-1A31-5E38-86A4-D3FE1D7879A1}" dt="2025-10-21T14:00:55.716" v="67" actId="20577"/>
          <ac:spMkLst>
            <pc:docMk/>
            <pc:sldMk cId="237865533" sldId="257"/>
            <ac:spMk id="3" creationId="{B6CB3EBD-9F3C-B93A-9178-A417C9B509B3}"/>
          </ac:spMkLst>
        </pc:spChg>
        <pc:spChg chg="mod">
          <ac:chgData name="Vishnu Hareesh" userId="12a48beb-2ac5-4a6f-9665-11797e75fa7d" providerId="ADAL" clId="{67911371-1A31-5E38-86A4-D3FE1D7879A1}" dt="2025-10-21T14:08:13.527" v="412"/>
          <ac:spMkLst>
            <pc:docMk/>
            <pc:sldMk cId="237865533" sldId="257"/>
            <ac:spMk id="4" creationId="{28212064-B9DB-D9FD-9EF3-54ED3ADAA5AE}"/>
          </ac:spMkLst>
        </pc:spChg>
        <pc:spChg chg="mod">
          <ac:chgData name="Vishnu Hareesh" userId="12a48beb-2ac5-4a6f-9665-11797e75fa7d" providerId="ADAL" clId="{67911371-1A31-5E38-86A4-D3FE1D7879A1}" dt="2025-10-21T14:00:26.978" v="51" actId="20577"/>
          <ac:spMkLst>
            <pc:docMk/>
            <pc:sldMk cId="237865533" sldId="257"/>
            <ac:spMk id="6" creationId="{2D685A70-5A1B-ACD2-20E4-BE45708ED0CD}"/>
          </ac:spMkLst>
        </pc:spChg>
        <pc:picChg chg="add mod modCrop">
          <ac:chgData name="Vishnu Hareesh" userId="12a48beb-2ac5-4a6f-9665-11797e75fa7d" providerId="ADAL" clId="{67911371-1A31-5E38-86A4-D3FE1D7879A1}" dt="2025-10-21T14:08:42.091" v="417"/>
          <ac:picMkLst>
            <pc:docMk/>
            <pc:sldMk cId="237865533" sldId="257"/>
            <ac:picMk id="10" creationId="{B8F44872-C403-EB32-C12B-AC36852B3726}"/>
          </ac:picMkLst>
        </pc:picChg>
      </pc:sldChg>
      <pc:sldChg chg="modSp mod">
        <pc:chgData name="Vishnu Hareesh" userId="12a48beb-2ac5-4a6f-9665-11797e75fa7d" providerId="ADAL" clId="{67911371-1A31-5E38-86A4-D3FE1D7879A1}" dt="2025-10-21T14:10:40.842" v="536" actId="20577"/>
        <pc:sldMkLst>
          <pc:docMk/>
          <pc:sldMk cId="1879826288" sldId="260"/>
        </pc:sldMkLst>
        <pc:spChg chg="mod">
          <ac:chgData name="Vishnu Hareesh" userId="12a48beb-2ac5-4a6f-9665-11797e75fa7d" providerId="ADAL" clId="{67911371-1A31-5E38-86A4-D3FE1D7879A1}" dt="2025-10-21T14:08:57.309" v="423" actId="20577"/>
          <ac:spMkLst>
            <pc:docMk/>
            <pc:sldMk cId="1879826288" sldId="260"/>
            <ac:spMk id="2" creationId="{CC03C840-D5F2-51C4-26AC-F830E32138C1}"/>
          </ac:spMkLst>
        </pc:spChg>
        <pc:spChg chg="mod">
          <ac:chgData name="Vishnu Hareesh" userId="12a48beb-2ac5-4a6f-9665-11797e75fa7d" providerId="ADAL" clId="{67911371-1A31-5E38-86A4-D3FE1D7879A1}" dt="2025-10-21T14:09:16.591" v="429" actId="20577"/>
          <ac:spMkLst>
            <pc:docMk/>
            <pc:sldMk cId="1879826288" sldId="260"/>
            <ac:spMk id="21" creationId="{8F20E729-F3CC-E143-D61E-51440A274BDC}"/>
          </ac:spMkLst>
        </pc:spChg>
        <pc:spChg chg="mod">
          <ac:chgData name="Vishnu Hareesh" userId="12a48beb-2ac5-4a6f-9665-11797e75fa7d" providerId="ADAL" clId="{67911371-1A31-5E38-86A4-D3FE1D7879A1}" dt="2025-10-21T14:10:40.842" v="536" actId="20577"/>
          <ac:spMkLst>
            <pc:docMk/>
            <pc:sldMk cId="1879826288" sldId="260"/>
            <ac:spMk id="22" creationId="{EB9123ED-9F83-EFEA-7E03-B561F85337A2}"/>
          </ac:spMkLst>
        </pc:spChg>
      </pc:sldChg>
      <pc:sldChg chg="addSp delSp modSp mod">
        <pc:chgData name="Vishnu Hareesh" userId="12a48beb-2ac5-4a6f-9665-11797e75fa7d" providerId="ADAL" clId="{67911371-1A31-5E38-86A4-D3FE1D7879A1}" dt="2025-11-03T08:46:25.024" v="3274"/>
        <pc:sldMkLst>
          <pc:docMk/>
          <pc:sldMk cId="3250587089" sldId="266"/>
        </pc:sldMkLst>
        <pc:spChg chg="mod">
          <ac:chgData name="Vishnu Hareesh" userId="12a48beb-2ac5-4a6f-9665-11797e75fa7d" providerId="ADAL" clId="{67911371-1A31-5E38-86A4-D3FE1D7879A1}" dt="2025-10-22T04:24:53.692" v="2735"/>
          <ac:spMkLst>
            <pc:docMk/>
            <pc:sldMk cId="3250587089" sldId="266"/>
            <ac:spMk id="58" creationId="{4E431FD8-AA94-31B5-94A1-8E4807F0EA68}"/>
          </ac:spMkLst>
        </pc:spChg>
        <pc:spChg chg="mod">
          <ac:chgData name="Vishnu Hareesh" userId="12a48beb-2ac5-4a6f-9665-11797e75fa7d" providerId="ADAL" clId="{67911371-1A31-5E38-86A4-D3FE1D7879A1}" dt="2025-10-22T04:24:53.692" v="2735"/>
          <ac:spMkLst>
            <pc:docMk/>
            <pc:sldMk cId="3250587089" sldId="266"/>
            <ac:spMk id="59" creationId="{8E596FC0-5A43-79B5-25BE-071F8CEF5491}"/>
          </ac:spMkLst>
        </pc:spChg>
        <pc:spChg chg="mod">
          <ac:chgData name="Vishnu Hareesh" userId="12a48beb-2ac5-4a6f-9665-11797e75fa7d" providerId="ADAL" clId="{67911371-1A31-5E38-86A4-D3FE1D7879A1}" dt="2025-10-22T04:24:53.692" v="2735"/>
          <ac:spMkLst>
            <pc:docMk/>
            <pc:sldMk cId="3250587089" sldId="266"/>
            <ac:spMk id="60" creationId="{2AE30D5A-64A2-88CA-AEA8-128BD0EAB602}"/>
          </ac:spMkLst>
        </pc:spChg>
        <pc:spChg chg="mod">
          <ac:chgData name="Vishnu Hareesh" userId="12a48beb-2ac5-4a6f-9665-11797e75fa7d" providerId="ADAL" clId="{67911371-1A31-5E38-86A4-D3FE1D7879A1}" dt="2025-10-22T04:24:53.692" v="2735"/>
          <ac:spMkLst>
            <pc:docMk/>
            <pc:sldMk cId="3250587089" sldId="266"/>
            <ac:spMk id="63" creationId="{24051774-962C-EE5F-8643-42C33DE9D979}"/>
          </ac:spMkLst>
        </pc:spChg>
        <pc:spChg chg="mod">
          <ac:chgData name="Vishnu Hareesh" userId="12a48beb-2ac5-4a6f-9665-11797e75fa7d" providerId="ADAL" clId="{67911371-1A31-5E38-86A4-D3FE1D7879A1}" dt="2025-10-22T04:24:53.692" v="2735"/>
          <ac:spMkLst>
            <pc:docMk/>
            <pc:sldMk cId="3250587089" sldId="266"/>
            <ac:spMk id="64" creationId="{DA95C9DD-EA5D-C20F-6AB0-42670CF2C927}"/>
          </ac:spMkLst>
        </pc:spChg>
        <pc:spChg chg="mod">
          <ac:chgData name="Vishnu Hareesh" userId="12a48beb-2ac5-4a6f-9665-11797e75fa7d" providerId="ADAL" clId="{67911371-1A31-5E38-86A4-D3FE1D7879A1}" dt="2025-10-22T04:24:53.692" v="2735"/>
          <ac:spMkLst>
            <pc:docMk/>
            <pc:sldMk cId="3250587089" sldId="266"/>
            <ac:spMk id="65" creationId="{BE75F262-0182-3F39-299F-8276BA567F1F}"/>
          </ac:spMkLst>
        </pc:spChg>
        <pc:spChg chg="mod">
          <ac:chgData name="Vishnu Hareesh" userId="12a48beb-2ac5-4a6f-9665-11797e75fa7d" providerId="ADAL" clId="{67911371-1A31-5E38-86A4-D3FE1D7879A1}" dt="2025-10-22T04:24:53.692" v="2735"/>
          <ac:spMkLst>
            <pc:docMk/>
            <pc:sldMk cId="3250587089" sldId="266"/>
            <ac:spMk id="66" creationId="{7889A5DB-F4F2-7139-BEE3-2429DD76765E}"/>
          </ac:spMkLst>
        </pc:spChg>
        <pc:spChg chg="mod">
          <ac:chgData name="Vishnu Hareesh" userId="12a48beb-2ac5-4a6f-9665-11797e75fa7d" providerId="ADAL" clId="{67911371-1A31-5E38-86A4-D3FE1D7879A1}" dt="2025-10-22T04:24:53.692" v="2735"/>
          <ac:spMkLst>
            <pc:docMk/>
            <pc:sldMk cId="3250587089" sldId="266"/>
            <ac:spMk id="68" creationId="{879F4E30-5CA6-7348-968A-5CA76EA9BF63}"/>
          </ac:spMkLst>
        </pc:spChg>
        <pc:spChg chg="mod">
          <ac:chgData name="Vishnu Hareesh" userId="12a48beb-2ac5-4a6f-9665-11797e75fa7d" providerId="ADAL" clId="{67911371-1A31-5E38-86A4-D3FE1D7879A1}" dt="2025-10-22T04:24:53.692" v="2735"/>
          <ac:spMkLst>
            <pc:docMk/>
            <pc:sldMk cId="3250587089" sldId="266"/>
            <ac:spMk id="69" creationId="{55456F8D-6D68-69EA-D0B9-C83D0E0F31B4}"/>
          </ac:spMkLst>
        </pc:spChg>
        <pc:spChg chg="mod">
          <ac:chgData name="Vishnu Hareesh" userId="12a48beb-2ac5-4a6f-9665-11797e75fa7d" providerId="ADAL" clId="{67911371-1A31-5E38-86A4-D3FE1D7879A1}" dt="2025-10-22T04:24:53.692" v="2735"/>
          <ac:spMkLst>
            <pc:docMk/>
            <pc:sldMk cId="3250587089" sldId="266"/>
            <ac:spMk id="77" creationId="{B10C4E02-761F-3E6B-D82F-A40A4BD188AD}"/>
          </ac:spMkLst>
        </pc:spChg>
        <pc:picChg chg="add del mod">
          <ac:chgData name="Vishnu Hareesh" userId="12a48beb-2ac5-4a6f-9665-11797e75fa7d" providerId="ADAL" clId="{67911371-1A31-5E38-86A4-D3FE1D7879A1}" dt="2025-11-03T08:42:46.661" v="3221" actId="21"/>
          <ac:picMkLst>
            <pc:docMk/>
            <pc:sldMk cId="3250587089" sldId="266"/>
            <ac:picMk id="6" creationId="{7A326AB8-FD40-564E-DC85-ED62701885B2}"/>
          </ac:picMkLst>
        </pc:picChg>
        <pc:picChg chg="add del mod">
          <ac:chgData name="Vishnu Hareesh" userId="12a48beb-2ac5-4a6f-9665-11797e75fa7d" providerId="ADAL" clId="{67911371-1A31-5E38-86A4-D3FE1D7879A1}" dt="2025-11-03T08:43:57.137" v="3234" actId="478"/>
          <ac:picMkLst>
            <pc:docMk/>
            <pc:sldMk cId="3250587089" sldId="266"/>
            <ac:picMk id="7" creationId="{85068379-0519-28DC-CB85-91C40203C964}"/>
          </ac:picMkLst>
        </pc:picChg>
        <pc:picChg chg="add mod">
          <ac:chgData name="Vishnu Hareesh" userId="12a48beb-2ac5-4a6f-9665-11797e75fa7d" providerId="ADAL" clId="{67911371-1A31-5E38-86A4-D3FE1D7879A1}" dt="2025-11-03T08:46:25.024" v="3274"/>
          <ac:picMkLst>
            <pc:docMk/>
            <pc:sldMk cId="3250587089" sldId="266"/>
            <ac:picMk id="8" creationId="{B179191B-78DD-491D-FDDA-32A9493EFCF5}"/>
          </ac:picMkLst>
        </pc:picChg>
        <pc:picChg chg="add mod">
          <ac:chgData name="Vishnu Hareesh" userId="12a48beb-2ac5-4a6f-9665-11797e75fa7d" providerId="ADAL" clId="{67911371-1A31-5E38-86A4-D3FE1D7879A1}" dt="2025-11-03T08:46:25.024" v="3274"/>
          <ac:picMkLst>
            <pc:docMk/>
            <pc:sldMk cId="3250587089" sldId="266"/>
            <ac:picMk id="9" creationId="{4EDE7711-0BF2-48AB-B3E3-FB27B55E4E49}"/>
          </ac:picMkLst>
        </pc:picChg>
        <pc:picChg chg="add mod">
          <ac:chgData name="Vishnu Hareesh" userId="12a48beb-2ac5-4a6f-9665-11797e75fa7d" providerId="ADAL" clId="{67911371-1A31-5E38-86A4-D3FE1D7879A1}" dt="2025-11-03T08:46:25.024" v="3274"/>
          <ac:picMkLst>
            <pc:docMk/>
            <pc:sldMk cId="3250587089" sldId="266"/>
            <ac:picMk id="10" creationId="{6BC31E6E-742A-D1D4-4624-AF01BDE61A09}"/>
          </ac:picMkLst>
        </pc:picChg>
      </pc:sldChg>
      <pc:sldChg chg="addSp modSp mod">
        <pc:chgData name="Vishnu Hareesh" userId="12a48beb-2ac5-4a6f-9665-11797e75fa7d" providerId="ADAL" clId="{67911371-1A31-5E38-86A4-D3FE1D7879A1}" dt="2025-10-22T07:06:14.233" v="3160" actId="1036"/>
        <pc:sldMkLst>
          <pc:docMk/>
          <pc:sldMk cId="1843150738" sldId="267"/>
        </pc:sldMkLst>
        <pc:spChg chg="mod">
          <ac:chgData name="Vishnu Hareesh" userId="12a48beb-2ac5-4a6f-9665-11797e75fa7d" providerId="ADAL" clId="{67911371-1A31-5E38-86A4-D3FE1D7879A1}" dt="2025-10-22T07:06:06.167" v="3146" actId="14826"/>
          <ac:spMkLst>
            <pc:docMk/>
            <pc:sldMk cId="1843150738" sldId="267"/>
            <ac:spMk id="8" creationId="{9999D94F-9214-392A-15FA-00E4BC8AD04C}"/>
          </ac:spMkLst>
        </pc:spChg>
        <pc:spChg chg="mod">
          <ac:chgData name="Vishnu Hareesh" userId="12a48beb-2ac5-4a6f-9665-11797e75fa7d" providerId="ADAL" clId="{67911371-1A31-5E38-86A4-D3FE1D7879A1}" dt="2025-10-22T07:06:06.167" v="3146" actId="14826"/>
          <ac:spMkLst>
            <pc:docMk/>
            <pc:sldMk cId="1843150738" sldId="267"/>
            <ac:spMk id="9" creationId="{1E1DE419-8DAF-0BDA-62A2-3893E06CA808}"/>
          </ac:spMkLst>
        </pc:spChg>
        <pc:spChg chg="mod">
          <ac:chgData name="Vishnu Hareesh" userId="12a48beb-2ac5-4a6f-9665-11797e75fa7d" providerId="ADAL" clId="{67911371-1A31-5E38-86A4-D3FE1D7879A1}" dt="2025-10-22T07:06:06.167" v="3146" actId="14826"/>
          <ac:spMkLst>
            <pc:docMk/>
            <pc:sldMk cId="1843150738" sldId="267"/>
            <ac:spMk id="10" creationId="{F00E64F6-AC81-9462-CF60-383441ADD948}"/>
          </ac:spMkLst>
        </pc:spChg>
        <pc:spChg chg="mod">
          <ac:chgData name="Vishnu Hareesh" userId="12a48beb-2ac5-4a6f-9665-11797e75fa7d" providerId="ADAL" clId="{67911371-1A31-5E38-86A4-D3FE1D7879A1}" dt="2025-10-21T14:17:40.088" v="1018" actId="20577"/>
          <ac:spMkLst>
            <pc:docMk/>
            <pc:sldMk cId="1843150738" sldId="267"/>
            <ac:spMk id="19" creationId="{D3EBEDFC-1A8F-CAE5-5BD0-9F05B888FB98}"/>
          </ac:spMkLst>
        </pc:spChg>
        <pc:spChg chg="mod">
          <ac:chgData name="Vishnu Hareesh" userId="12a48beb-2ac5-4a6f-9665-11797e75fa7d" providerId="ADAL" clId="{67911371-1A31-5E38-86A4-D3FE1D7879A1}" dt="2025-10-21T14:17:48.485" v="1034" actId="20577"/>
          <ac:spMkLst>
            <pc:docMk/>
            <pc:sldMk cId="1843150738" sldId="267"/>
            <ac:spMk id="22" creationId="{F9827630-6EE5-3DAD-7777-3A360511C8D6}"/>
          </ac:spMkLst>
        </pc:spChg>
        <pc:spChg chg="mod">
          <ac:chgData name="Vishnu Hareesh" userId="12a48beb-2ac5-4a6f-9665-11797e75fa7d" providerId="ADAL" clId="{67911371-1A31-5E38-86A4-D3FE1D7879A1}" dt="2025-10-21T14:17:57.174" v="1055" actId="20577"/>
          <ac:spMkLst>
            <pc:docMk/>
            <pc:sldMk cId="1843150738" sldId="267"/>
            <ac:spMk id="25" creationId="{4C9DC8C8-593B-284C-57FA-B6FB796B6EFC}"/>
          </ac:spMkLst>
        </pc:spChg>
        <pc:spChg chg="mod">
          <ac:chgData name="Vishnu Hareesh" userId="12a48beb-2ac5-4a6f-9665-11797e75fa7d" providerId="ADAL" clId="{67911371-1A31-5E38-86A4-D3FE1D7879A1}" dt="2025-10-21T14:20:02.990" v="1366" actId="20577"/>
          <ac:spMkLst>
            <pc:docMk/>
            <pc:sldMk cId="1843150738" sldId="267"/>
            <ac:spMk id="27" creationId="{8A795B8B-C46F-CC3F-78FE-4CB188289CA8}"/>
          </ac:spMkLst>
        </pc:spChg>
        <pc:spChg chg="mod">
          <ac:chgData name="Vishnu Hareesh" userId="12a48beb-2ac5-4a6f-9665-11797e75fa7d" providerId="ADAL" clId="{67911371-1A31-5E38-86A4-D3FE1D7879A1}" dt="2025-10-21T14:19:30.710" v="1274" actId="313"/>
          <ac:spMkLst>
            <pc:docMk/>
            <pc:sldMk cId="1843150738" sldId="267"/>
            <ac:spMk id="28" creationId="{AF7273EC-39D1-2DC0-8D63-8F1F4C11177E}"/>
          </ac:spMkLst>
        </pc:spChg>
        <pc:spChg chg="mod">
          <ac:chgData name="Vishnu Hareesh" userId="12a48beb-2ac5-4a6f-9665-11797e75fa7d" providerId="ADAL" clId="{67911371-1A31-5E38-86A4-D3FE1D7879A1}" dt="2025-10-21T14:18:49.812" v="1178" actId="20577"/>
          <ac:spMkLst>
            <pc:docMk/>
            <pc:sldMk cId="1843150738" sldId="267"/>
            <ac:spMk id="29" creationId="{C1C0A900-B5C0-39F9-053D-01540F8DFA0B}"/>
          </ac:spMkLst>
        </pc:spChg>
        <pc:spChg chg="mod">
          <ac:chgData name="Vishnu Hareesh" userId="12a48beb-2ac5-4a6f-9665-11797e75fa7d" providerId="ADAL" clId="{67911371-1A31-5E38-86A4-D3FE1D7879A1}" dt="2025-10-22T07:06:14.233" v="3160" actId="1036"/>
          <ac:spMkLst>
            <pc:docMk/>
            <pc:sldMk cId="1843150738" sldId="267"/>
            <ac:spMk id="31" creationId="{A9822647-1B68-CCA9-FEBD-620DD4C6E796}"/>
          </ac:spMkLst>
        </pc:spChg>
        <pc:spChg chg="add mod">
          <ac:chgData name="Vishnu Hareesh" userId="12a48beb-2ac5-4a6f-9665-11797e75fa7d" providerId="ADAL" clId="{67911371-1A31-5E38-86A4-D3FE1D7879A1}" dt="2025-10-22T07:06:14.233" v="3160" actId="1036"/>
          <ac:spMkLst>
            <pc:docMk/>
            <pc:sldMk cId="1843150738" sldId="267"/>
            <ac:spMk id="32" creationId="{7C4DE24D-2A98-D10F-9B27-920D02832375}"/>
          </ac:spMkLst>
        </pc:spChg>
        <pc:grpChg chg="add mod">
          <ac:chgData name="Vishnu Hareesh" userId="12a48beb-2ac5-4a6f-9665-11797e75fa7d" providerId="ADAL" clId="{67911371-1A31-5E38-86A4-D3FE1D7879A1}" dt="2025-10-22T07:06:14.233" v="3160" actId="1036"/>
          <ac:grpSpMkLst>
            <pc:docMk/>
            <pc:sldMk cId="1843150738" sldId="267"/>
            <ac:grpSpMk id="6" creationId="{956278DD-FD23-B1E1-6E7D-618EA68CC92A}"/>
          </ac:grpSpMkLst>
        </pc:grpChg>
        <pc:picChg chg="mod">
          <ac:chgData name="Vishnu Hareesh" userId="12a48beb-2ac5-4a6f-9665-11797e75fa7d" providerId="ADAL" clId="{67911371-1A31-5E38-86A4-D3FE1D7879A1}" dt="2025-10-22T07:06:06.167" v="3146" actId="14826"/>
          <ac:picMkLst>
            <pc:docMk/>
            <pc:sldMk cId="1843150738" sldId="267"/>
            <ac:picMk id="7" creationId="{7B5A614D-4782-1EA5-C2C8-62DA337368E1}"/>
          </ac:picMkLst>
        </pc:picChg>
      </pc:sldChg>
      <pc:sldChg chg="modSp mod">
        <pc:chgData name="Vishnu Hareesh" userId="12a48beb-2ac5-4a6f-9665-11797e75fa7d" providerId="ADAL" clId="{67911371-1A31-5E38-86A4-D3FE1D7879A1}" dt="2025-10-21T14:12:03.893" v="605" actId="20577"/>
        <pc:sldMkLst>
          <pc:docMk/>
          <pc:sldMk cId="633831757" sldId="268"/>
        </pc:sldMkLst>
        <pc:spChg chg="mod">
          <ac:chgData name="Vishnu Hareesh" userId="12a48beb-2ac5-4a6f-9665-11797e75fa7d" providerId="ADAL" clId="{67911371-1A31-5E38-86A4-D3FE1D7879A1}" dt="2025-10-21T14:12:03.893" v="605" actId="20577"/>
          <ac:spMkLst>
            <pc:docMk/>
            <pc:sldMk cId="633831757" sldId="268"/>
            <ac:spMk id="2" creationId="{01C2BECF-36E0-92DB-62DC-F39B4064C3AE}"/>
          </ac:spMkLst>
        </pc:spChg>
        <pc:spChg chg="mod">
          <ac:chgData name="Vishnu Hareesh" userId="12a48beb-2ac5-4a6f-9665-11797e75fa7d" providerId="ADAL" clId="{67911371-1A31-5E38-86A4-D3FE1D7879A1}" dt="2025-10-21T14:11:39.354" v="578" actId="20577"/>
          <ac:spMkLst>
            <pc:docMk/>
            <pc:sldMk cId="633831757" sldId="268"/>
            <ac:spMk id="3" creationId="{A2F15634-D95A-F1BE-FB50-0821AA4412FA}"/>
          </ac:spMkLst>
        </pc:spChg>
        <pc:spChg chg="mod">
          <ac:chgData name="Vishnu Hareesh" userId="12a48beb-2ac5-4a6f-9665-11797e75fa7d" providerId="ADAL" clId="{67911371-1A31-5E38-86A4-D3FE1D7879A1}" dt="2025-10-21T14:11:01.213" v="539" actId="20577"/>
          <ac:spMkLst>
            <pc:docMk/>
            <pc:sldMk cId="633831757" sldId="268"/>
            <ac:spMk id="4" creationId="{0BAD5A9B-C65E-E524-5921-A8FF5A8773F8}"/>
          </ac:spMkLst>
        </pc:spChg>
      </pc:sldChg>
      <pc:sldChg chg="addSp delSp modSp mod">
        <pc:chgData name="Vishnu Hareesh" userId="12a48beb-2ac5-4a6f-9665-11797e75fa7d" providerId="ADAL" clId="{67911371-1A31-5E38-86A4-D3FE1D7879A1}" dt="2025-10-22T06:56:06.059" v="3089" actId="1038"/>
        <pc:sldMkLst>
          <pc:docMk/>
          <pc:sldMk cId="3356869044" sldId="271"/>
        </pc:sldMkLst>
        <pc:spChg chg="mod">
          <ac:chgData name="Vishnu Hareesh" userId="12a48beb-2ac5-4a6f-9665-11797e75fa7d" providerId="ADAL" clId="{67911371-1A31-5E38-86A4-D3FE1D7879A1}" dt="2025-10-22T04:27:51.194" v="2996" actId="1076"/>
          <ac:spMkLst>
            <pc:docMk/>
            <pc:sldMk cId="3356869044" sldId="271"/>
            <ac:spMk id="113" creationId="{F167E47A-F8DF-15ED-66A7-F9D706A5A4B7}"/>
          </ac:spMkLst>
        </pc:spChg>
        <pc:spChg chg="mod">
          <ac:chgData name="Vishnu Hareesh" userId="12a48beb-2ac5-4a6f-9665-11797e75fa7d" providerId="ADAL" clId="{67911371-1A31-5E38-86A4-D3FE1D7879A1}" dt="2025-10-22T04:27:51.194" v="2996" actId="1076"/>
          <ac:spMkLst>
            <pc:docMk/>
            <pc:sldMk cId="3356869044" sldId="271"/>
            <ac:spMk id="114" creationId="{0DE8892D-A913-D26A-62BC-462D947A2F2B}"/>
          </ac:spMkLst>
        </pc:spChg>
        <pc:spChg chg="mod">
          <ac:chgData name="Vishnu Hareesh" userId="12a48beb-2ac5-4a6f-9665-11797e75fa7d" providerId="ADAL" clId="{67911371-1A31-5E38-86A4-D3FE1D7879A1}" dt="2025-10-22T04:27:51.194" v="2996" actId="1076"/>
          <ac:spMkLst>
            <pc:docMk/>
            <pc:sldMk cId="3356869044" sldId="271"/>
            <ac:spMk id="115" creationId="{AF0D5CE7-1E40-C516-B52F-23EC899501C4}"/>
          </ac:spMkLst>
        </pc:spChg>
        <pc:spChg chg="mod">
          <ac:chgData name="Vishnu Hareesh" userId="12a48beb-2ac5-4a6f-9665-11797e75fa7d" providerId="ADAL" clId="{67911371-1A31-5E38-86A4-D3FE1D7879A1}" dt="2025-10-22T04:27:51.194" v="2996" actId="1076"/>
          <ac:spMkLst>
            <pc:docMk/>
            <pc:sldMk cId="3356869044" sldId="271"/>
            <ac:spMk id="116" creationId="{84E0DA81-177E-62C4-8DEB-98B4E87E4BA8}"/>
          </ac:spMkLst>
        </pc:spChg>
        <pc:spChg chg="mod">
          <ac:chgData name="Vishnu Hareesh" userId="12a48beb-2ac5-4a6f-9665-11797e75fa7d" providerId="ADAL" clId="{67911371-1A31-5E38-86A4-D3FE1D7879A1}" dt="2025-10-22T04:27:40.584" v="2995" actId="14100"/>
          <ac:spMkLst>
            <pc:docMk/>
            <pc:sldMk cId="3356869044" sldId="271"/>
            <ac:spMk id="117" creationId="{8E6C5217-BFF6-E3E2-34DE-EE985BA74F88}"/>
          </ac:spMkLst>
        </pc:spChg>
        <pc:spChg chg="mod">
          <ac:chgData name="Vishnu Hareesh" userId="12a48beb-2ac5-4a6f-9665-11797e75fa7d" providerId="ADAL" clId="{67911371-1A31-5E38-86A4-D3FE1D7879A1}" dt="2025-10-22T04:27:39.612" v="2994" actId="14100"/>
          <ac:spMkLst>
            <pc:docMk/>
            <pc:sldMk cId="3356869044" sldId="271"/>
            <ac:spMk id="118" creationId="{38AE0315-EA5A-F09C-9FA8-EB2C297F143D}"/>
          </ac:spMkLst>
        </pc:spChg>
        <pc:spChg chg="mod">
          <ac:chgData name="Vishnu Hareesh" userId="12a48beb-2ac5-4a6f-9665-11797e75fa7d" providerId="ADAL" clId="{67911371-1A31-5E38-86A4-D3FE1D7879A1}" dt="2025-10-22T04:25:44.559" v="2747" actId="20577"/>
          <ac:spMkLst>
            <pc:docMk/>
            <pc:sldMk cId="3356869044" sldId="271"/>
            <ac:spMk id="120" creationId="{DAC5FC8C-8220-AC4F-0416-E6341162827D}"/>
          </ac:spMkLst>
        </pc:spChg>
        <pc:spChg chg="mod">
          <ac:chgData name="Vishnu Hareesh" userId="12a48beb-2ac5-4a6f-9665-11797e75fa7d" providerId="ADAL" clId="{67911371-1A31-5E38-86A4-D3FE1D7879A1}" dt="2025-10-22T04:28:40.734" v="3005"/>
          <ac:spMkLst>
            <pc:docMk/>
            <pc:sldMk cId="3356869044" sldId="271"/>
            <ac:spMk id="134" creationId="{E24E4DE7-1A40-1DF0-B34E-0FB3B7DD9730}"/>
          </ac:spMkLst>
        </pc:spChg>
        <pc:spChg chg="mod">
          <ac:chgData name="Vishnu Hareesh" userId="12a48beb-2ac5-4a6f-9665-11797e75fa7d" providerId="ADAL" clId="{67911371-1A31-5E38-86A4-D3FE1D7879A1}" dt="2025-10-22T04:28:40.734" v="3005"/>
          <ac:spMkLst>
            <pc:docMk/>
            <pc:sldMk cId="3356869044" sldId="271"/>
            <ac:spMk id="135" creationId="{F68B0484-2C4C-D6E8-583F-64533322BC6F}"/>
          </ac:spMkLst>
        </pc:spChg>
        <pc:spChg chg="mod">
          <ac:chgData name="Vishnu Hareesh" userId="12a48beb-2ac5-4a6f-9665-11797e75fa7d" providerId="ADAL" clId="{67911371-1A31-5E38-86A4-D3FE1D7879A1}" dt="2025-10-22T04:28:49.501" v="3010" actId="27636"/>
          <ac:spMkLst>
            <pc:docMk/>
            <pc:sldMk cId="3356869044" sldId="271"/>
            <ac:spMk id="136" creationId="{2C6EF181-00BD-E743-7FF4-767836953088}"/>
          </ac:spMkLst>
        </pc:spChg>
        <pc:spChg chg="mod">
          <ac:chgData name="Vishnu Hareesh" userId="12a48beb-2ac5-4a6f-9665-11797e75fa7d" providerId="ADAL" clId="{67911371-1A31-5E38-86A4-D3FE1D7879A1}" dt="2025-10-22T04:28:55.528" v="3023" actId="20577"/>
          <ac:spMkLst>
            <pc:docMk/>
            <pc:sldMk cId="3356869044" sldId="271"/>
            <ac:spMk id="138" creationId="{E6C2D772-84C7-1E1C-4998-6F827A3E5B27}"/>
          </ac:spMkLst>
        </pc:spChg>
        <pc:spChg chg="mod">
          <ac:chgData name="Vishnu Hareesh" userId="12a48beb-2ac5-4a6f-9665-11797e75fa7d" providerId="ADAL" clId="{67911371-1A31-5E38-86A4-D3FE1D7879A1}" dt="2025-10-22T04:29:07.237" v="3048" actId="20577"/>
          <ac:spMkLst>
            <pc:docMk/>
            <pc:sldMk cId="3356869044" sldId="271"/>
            <ac:spMk id="140" creationId="{B96E0E44-CE01-5691-EB80-3C1F80DE51FD}"/>
          </ac:spMkLst>
        </pc:spChg>
        <pc:spChg chg="mod">
          <ac:chgData name="Vishnu Hareesh" userId="12a48beb-2ac5-4a6f-9665-11797e75fa7d" providerId="ADAL" clId="{67911371-1A31-5E38-86A4-D3FE1D7879A1}" dt="2025-10-22T04:29:14.050" v="3065" actId="20577"/>
          <ac:spMkLst>
            <pc:docMk/>
            <pc:sldMk cId="3356869044" sldId="271"/>
            <ac:spMk id="142" creationId="{075F82CD-6A87-9B56-E42C-FB953B0001DC}"/>
          </ac:spMkLst>
        </pc:spChg>
        <pc:grpChg chg="mod">
          <ac:chgData name="Vishnu Hareesh" userId="12a48beb-2ac5-4a6f-9665-11797e75fa7d" providerId="ADAL" clId="{67911371-1A31-5E38-86A4-D3FE1D7879A1}" dt="2025-10-22T04:29:37.522" v="3076" actId="1036"/>
          <ac:grpSpMkLst>
            <pc:docMk/>
            <pc:sldMk cId="3356869044" sldId="271"/>
            <ac:grpSpMk id="105" creationId="{046D4D60-F6D4-5404-A6D9-8B8210BC7D22}"/>
          </ac:grpSpMkLst>
        </pc:grpChg>
        <pc:grpChg chg="add mod">
          <ac:chgData name="Vishnu Hareesh" userId="12a48beb-2ac5-4a6f-9665-11797e75fa7d" providerId="ADAL" clId="{67911371-1A31-5E38-86A4-D3FE1D7879A1}" dt="2025-10-22T04:29:30.939" v="3069" actId="1076"/>
          <ac:grpSpMkLst>
            <pc:docMk/>
            <pc:sldMk cId="3356869044" sldId="271"/>
            <ac:grpSpMk id="130" creationId="{0F9CCA51-0E07-A8B6-955D-775831B136E7}"/>
          </ac:grpSpMkLst>
        </pc:grpChg>
        <pc:picChg chg="add mod">
          <ac:chgData name="Vishnu Hareesh" userId="12a48beb-2ac5-4a6f-9665-11797e75fa7d" providerId="ADAL" clId="{67911371-1A31-5E38-86A4-D3FE1D7879A1}" dt="2025-10-22T06:56:06.059" v="3089" actId="1038"/>
          <ac:picMkLst>
            <pc:docMk/>
            <pc:sldMk cId="3356869044" sldId="271"/>
            <ac:picMk id="6" creationId="{ACE9E805-9AE7-CDD3-E24E-7B1D94DE9D4E}"/>
          </ac:picMkLst>
        </pc:picChg>
        <pc:picChg chg="add mod">
          <ac:chgData name="Vishnu Hareesh" userId="12a48beb-2ac5-4a6f-9665-11797e75fa7d" providerId="ADAL" clId="{67911371-1A31-5E38-86A4-D3FE1D7879A1}" dt="2025-10-22T06:55:47.562" v="3083" actId="1035"/>
          <ac:picMkLst>
            <pc:docMk/>
            <pc:sldMk cId="3356869044" sldId="271"/>
            <ac:picMk id="7" creationId="{0170A873-D101-96E0-C0E9-8C17E308456A}"/>
          </ac:picMkLst>
        </pc:picChg>
      </pc:sldChg>
      <pc:sldChg chg="addSp delSp modSp mod">
        <pc:chgData name="Vishnu Hareesh" userId="12a48beb-2ac5-4a6f-9665-11797e75fa7d" providerId="ADAL" clId="{67911371-1A31-5E38-86A4-D3FE1D7879A1}" dt="2025-11-03T08:41:40.117" v="3213"/>
        <pc:sldMkLst>
          <pc:docMk/>
          <pc:sldMk cId="4025249184" sldId="273"/>
        </pc:sldMkLst>
        <pc:spChg chg="mod topLvl">
          <ac:chgData name="Vishnu Hareesh" userId="12a48beb-2ac5-4a6f-9665-11797e75fa7d" providerId="ADAL" clId="{67911371-1A31-5E38-86A4-D3FE1D7879A1}" dt="2025-10-21T14:23:46.289" v="1624" actId="164"/>
          <ac:spMkLst>
            <pc:docMk/>
            <pc:sldMk cId="4025249184" sldId="273"/>
            <ac:spMk id="39" creationId="{15B8484D-B744-4933-16AF-8781A8AB4124}"/>
          </ac:spMkLst>
        </pc:spChg>
        <pc:spChg chg="mod topLvl">
          <ac:chgData name="Vishnu Hareesh" userId="12a48beb-2ac5-4a6f-9665-11797e75fa7d" providerId="ADAL" clId="{67911371-1A31-5E38-86A4-D3FE1D7879A1}" dt="2025-10-21T14:26:44.549" v="2000" actId="14100"/>
          <ac:spMkLst>
            <pc:docMk/>
            <pc:sldMk cId="4025249184" sldId="273"/>
            <ac:spMk id="56" creationId="{4F1D8DF5-78BC-7C35-473F-FB18E694D12C}"/>
          </ac:spMkLst>
        </pc:spChg>
        <pc:spChg chg="mod topLvl">
          <ac:chgData name="Vishnu Hareesh" userId="12a48beb-2ac5-4a6f-9665-11797e75fa7d" providerId="ADAL" clId="{67911371-1A31-5E38-86A4-D3FE1D7879A1}" dt="2025-10-21T14:27:19.701" v="2039" actId="1036"/>
          <ac:spMkLst>
            <pc:docMk/>
            <pc:sldMk cId="4025249184" sldId="273"/>
            <ac:spMk id="58" creationId="{C8A33F0B-B9B4-B068-A940-E14749AA9FEE}"/>
          </ac:spMkLst>
        </pc:spChg>
        <pc:spChg chg="add mod">
          <ac:chgData name="Vishnu Hareesh" userId="12a48beb-2ac5-4a6f-9665-11797e75fa7d" providerId="ADAL" clId="{67911371-1A31-5E38-86A4-D3FE1D7879A1}" dt="2025-10-21T14:26:57.034" v="2011" actId="1036"/>
          <ac:spMkLst>
            <pc:docMk/>
            <pc:sldMk cId="4025249184" sldId="273"/>
            <ac:spMk id="60" creationId="{F189210C-AC97-9C4B-D298-CB736BB74B47}"/>
          </ac:spMkLst>
        </pc:spChg>
        <pc:spChg chg="mod">
          <ac:chgData name="Vishnu Hareesh" userId="12a48beb-2ac5-4a6f-9665-11797e75fa7d" providerId="ADAL" clId="{67911371-1A31-5E38-86A4-D3FE1D7879A1}" dt="2025-10-21T14:26:47.487" v="2001" actId="14100"/>
          <ac:spMkLst>
            <pc:docMk/>
            <pc:sldMk cId="4025249184" sldId="273"/>
            <ac:spMk id="64" creationId="{4A635096-2486-2983-2B47-C5EAACB4A8A3}"/>
          </ac:spMkLst>
        </pc:spChg>
        <pc:spChg chg="mod">
          <ac:chgData name="Vishnu Hareesh" userId="12a48beb-2ac5-4a6f-9665-11797e75fa7d" providerId="ADAL" clId="{67911371-1A31-5E38-86A4-D3FE1D7879A1}" dt="2025-10-21T14:27:25.286" v="2050" actId="1036"/>
          <ac:spMkLst>
            <pc:docMk/>
            <pc:sldMk cId="4025249184" sldId="273"/>
            <ac:spMk id="65" creationId="{8EAF44A0-6598-557C-BBEF-775773D8650D}"/>
          </ac:spMkLst>
        </pc:spChg>
        <pc:spChg chg="mod">
          <ac:chgData name="Vishnu Hareesh" userId="12a48beb-2ac5-4a6f-9665-11797e75fa7d" providerId="ADAL" clId="{67911371-1A31-5E38-86A4-D3FE1D7879A1}" dt="2025-10-21T14:24:16.949" v="1647" actId="571"/>
          <ac:spMkLst>
            <pc:docMk/>
            <pc:sldMk cId="4025249184" sldId="273"/>
            <ac:spMk id="66" creationId="{5E89A4C2-9CA7-0B4D-B864-5CD7C6B393CD}"/>
          </ac:spMkLst>
        </pc:spChg>
        <pc:spChg chg="mod">
          <ac:chgData name="Vishnu Hareesh" userId="12a48beb-2ac5-4a6f-9665-11797e75fa7d" providerId="ADAL" clId="{67911371-1A31-5E38-86A4-D3FE1D7879A1}" dt="2025-10-21T14:27:03.372" v="2019" actId="1036"/>
          <ac:spMkLst>
            <pc:docMk/>
            <pc:sldMk cId="4025249184" sldId="273"/>
            <ac:spMk id="67" creationId="{C4C33B5F-9904-1916-DE54-A7011D85445E}"/>
          </ac:spMkLst>
        </pc:spChg>
        <pc:spChg chg="mod">
          <ac:chgData name="Vishnu Hareesh" userId="12a48beb-2ac5-4a6f-9665-11797e75fa7d" providerId="ADAL" clId="{67911371-1A31-5E38-86A4-D3FE1D7879A1}" dt="2025-10-21T14:26:51.515" v="2002" actId="14100"/>
          <ac:spMkLst>
            <pc:docMk/>
            <pc:sldMk cId="4025249184" sldId="273"/>
            <ac:spMk id="69" creationId="{52BFC0C7-2BC6-D25C-1641-BDB522A78A92}"/>
          </ac:spMkLst>
        </pc:spChg>
        <pc:spChg chg="mod">
          <ac:chgData name="Vishnu Hareesh" userId="12a48beb-2ac5-4a6f-9665-11797e75fa7d" providerId="ADAL" clId="{67911371-1A31-5E38-86A4-D3FE1D7879A1}" dt="2025-10-21T14:27:29.851" v="2062" actId="1036"/>
          <ac:spMkLst>
            <pc:docMk/>
            <pc:sldMk cId="4025249184" sldId="273"/>
            <ac:spMk id="70" creationId="{F0314728-1AF6-E378-77EF-28EB788A7032}"/>
          </ac:spMkLst>
        </pc:spChg>
        <pc:spChg chg="mod">
          <ac:chgData name="Vishnu Hareesh" userId="12a48beb-2ac5-4a6f-9665-11797e75fa7d" providerId="ADAL" clId="{67911371-1A31-5E38-86A4-D3FE1D7879A1}" dt="2025-10-21T14:23:52.968" v="1627" actId="571"/>
          <ac:spMkLst>
            <pc:docMk/>
            <pc:sldMk cId="4025249184" sldId="273"/>
            <ac:spMk id="71" creationId="{2B70637F-D380-FFFB-319F-F585D39DBF8F}"/>
          </ac:spMkLst>
        </pc:spChg>
        <pc:spChg chg="mod">
          <ac:chgData name="Vishnu Hareesh" userId="12a48beb-2ac5-4a6f-9665-11797e75fa7d" providerId="ADAL" clId="{67911371-1A31-5E38-86A4-D3FE1D7879A1}" dt="2025-10-21T14:27:07.743" v="2027" actId="1036"/>
          <ac:spMkLst>
            <pc:docMk/>
            <pc:sldMk cId="4025249184" sldId="273"/>
            <ac:spMk id="72" creationId="{68EE0F9C-0F87-9D95-6CB7-220813846C9A}"/>
          </ac:spMkLst>
        </pc:spChg>
        <pc:grpChg chg="add del mod">
          <ac:chgData name="Vishnu Hareesh" userId="12a48beb-2ac5-4a6f-9665-11797e75fa7d" providerId="ADAL" clId="{67911371-1A31-5E38-86A4-D3FE1D7879A1}" dt="2025-10-22T04:24:23.604" v="2731" actId="478"/>
          <ac:grpSpMkLst>
            <pc:docMk/>
            <pc:sldMk cId="4025249184" sldId="273"/>
            <ac:grpSpMk id="62" creationId="{1D802DDE-F344-5313-CCC5-422B5E97381B}"/>
          </ac:grpSpMkLst>
        </pc:grpChg>
        <pc:grpChg chg="add del mod">
          <ac:chgData name="Vishnu Hareesh" userId="12a48beb-2ac5-4a6f-9665-11797e75fa7d" providerId="ADAL" clId="{67911371-1A31-5E38-86A4-D3FE1D7879A1}" dt="2025-10-22T04:24:23.604" v="2731" actId="478"/>
          <ac:grpSpMkLst>
            <pc:docMk/>
            <pc:sldMk cId="4025249184" sldId="273"/>
            <ac:grpSpMk id="63" creationId="{ED4B6BB4-8ADC-1A9C-BE2C-5CA4D66D8574}"/>
          </ac:grpSpMkLst>
        </pc:grpChg>
        <pc:grpChg chg="add del mod">
          <ac:chgData name="Vishnu Hareesh" userId="12a48beb-2ac5-4a6f-9665-11797e75fa7d" providerId="ADAL" clId="{67911371-1A31-5E38-86A4-D3FE1D7879A1}" dt="2025-10-22T04:24:23.604" v="2731" actId="478"/>
          <ac:grpSpMkLst>
            <pc:docMk/>
            <pc:sldMk cId="4025249184" sldId="273"/>
            <ac:grpSpMk id="68" creationId="{EE07A146-BFA5-A087-26A2-6D3ED9AC1FE6}"/>
          </ac:grpSpMkLst>
        </pc:grpChg>
        <pc:picChg chg="add mod">
          <ac:chgData name="Vishnu Hareesh" userId="12a48beb-2ac5-4a6f-9665-11797e75fa7d" providerId="ADAL" clId="{67911371-1A31-5E38-86A4-D3FE1D7879A1}" dt="2025-11-03T08:40:25.211" v="3173"/>
          <ac:picMkLst>
            <pc:docMk/>
            <pc:sldMk cId="4025249184" sldId="273"/>
            <ac:picMk id="6" creationId="{78886125-B5B1-5A74-AE20-91124465D08E}"/>
          </ac:picMkLst>
        </pc:picChg>
        <pc:picChg chg="add mod">
          <ac:chgData name="Vishnu Hareesh" userId="12a48beb-2ac5-4a6f-9665-11797e75fa7d" providerId="ADAL" clId="{67911371-1A31-5E38-86A4-D3FE1D7879A1}" dt="2025-11-03T08:41:16.178" v="3199" actId="1037"/>
          <ac:picMkLst>
            <pc:docMk/>
            <pc:sldMk cId="4025249184" sldId="273"/>
            <ac:picMk id="7" creationId="{E0D03D5C-7DD4-6717-1B9D-187D80B62000}"/>
          </ac:picMkLst>
        </pc:picChg>
        <pc:picChg chg="add mod">
          <ac:chgData name="Vishnu Hareesh" userId="12a48beb-2ac5-4a6f-9665-11797e75fa7d" providerId="ADAL" clId="{67911371-1A31-5E38-86A4-D3FE1D7879A1}" dt="2025-11-03T08:41:40.117" v="3213"/>
          <ac:picMkLst>
            <pc:docMk/>
            <pc:sldMk cId="4025249184" sldId="273"/>
            <ac:picMk id="8" creationId="{3F67A0F3-E9BD-B1B6-64A0-482C929022CE}"/>
          </ac:picMkLst>
        </pc:picChg>
      </pc:sldChg>
      <pc:sldChg chg="addSp delSp modSp mod">
        <pc:chgData name="Vishnu Hareesh" userId="12a48beb-2ac5-4a6f-9665-11797e75fa7d" providerId="ADAL" clId="{67911371-1A31-5E38-86A4-D3FE1D7879A1}" dt="2025-10-22T07:02:36.382" v="3094"/>
        <pc:sldMkLst>
          <pc:docMk/>
          <pc:sldMk cId="1965355149" sldId="274"/>
        </pc:sldMkLst>
        <pc:spChg chg="mod">
          <ac:chgData name="Vishnu Hareesh" userId="12a48beb-2ac5-4a6f-9665-11797e75fa7d" providerId="ADAL" clId="{67911371-1A31-5E38-86A4-D3FE1D7879A1}" dt="2025-10-21T14:12:20.339" v="609" actId="20577"/>
          <ac:spMkLst>
            <pc:docMk/>
            <pc:sldMk cId="1965355149" sldId="274"/>
            <ac:spMk id="2" creationId="{FB8C4D00-C628-B684-9525-B477716D3C6D}"/>
          </ac:spMkLst>
        </pc:spChg>
        <pc:spChg chg="mod">
          <ac:chgData name="Vishnu Hareesh" userId="12a48beb-2ac5-4a6f-9665-11797e75fa7d" providerId="ADAL" clId="{67911371-1A31-5E38-86A4-D3FE1D7879A1}" dt="2025-10-22T07:02:21.109" v="3091" actId="14826"/>
          <ac:spMkLst>
            <pc:docMk/>
            <pc:sldMk cId="1965355149" sldId="274"/>
            <ac:spMk id="8" creationId="{2777C4B3-10A1-7C8E-B04D-07CC03CDB34B}"/>
          </ac:spMkLst>
        </pc:spChg>
        <pc:spChg chg="mod">
          <ac:chgData name="Vishnu Hareesh" userId="12a48beb-2ac5-4a6f-9665-11797e75fa7d" providerId="ADAL" clId="{67911371-1A31-5E38-86A4-D3FE1D7879A1}" dt="2025-10-22T07:02:21.109" v="3091" actId="14826"/>
          <ac:spMkLst>
            <pc:docMk/>
            <pc:sldMk cId="1965355149" sldId="274"/>
            <ac:spMk id="9" creationId="{33AF7564-67CB-1FE1-98FF-5B46199FD262}"/>
          </ac:spMkLst>
        </pc:spChg>
        <pc:spChg chg="mod">
          <ac:chgData name="Vishnu Hareesh" userId="12a48beb-2ac5-4a6f-9665-11797e75fa7d" providerId="ADAL" clId="{67911371-1A31-5E38-86A4-D3FE1D7879A1}" dt="2025-10-22T07:02:21.109" v="3091" actId="14826"/>
          <ac:spMkLst>
            <pc:docMk/>
            <pc:sldMk cId="1965355149" sldId="274"/>
            <ac:spMk id="10" creationId="{64F031E2-E3E1-0A24-8E9A-75CA6DBD685F}"/>
          </ac:spMkLst>
        </pc:spChg>
        <pc:spChg chg="mod">
          <ac:chgData name="Vishnu Hareesh" userId="12a48beb-2ac5-4a6f-9665-11797e75fa7d" providerId="ADAL" clId="{67911371-1A31-5E38-86A4-D3FE1D7879A1}" dt="2025-10-21T14:12:37.377" v="632" actId="20577"/>
          <ac:spMkLst>
            <pc:docMk/>
            <pc:sldMk cId="1965355149" sldId="274"/>
            <ac:spMk id="19" creationId="{C62B8B05-CBD5-6B76-EA3E-248F29B83F5D}"/>
          </ac:spMkLst>
        </pc:spChg>
        <pc:spChg chg="mod">
          <ac:chgData name="Vishnu Hareesh" userId="12a48beb-2ac5-4a6f-9665-11797e75fa7d" providerId="ADAL" clId="{67911371-1A31-5E38-86A4-D3FE1D7879A1}" dt="2025-10-21T14:12:32.650" v="617" actId="20577"/>
          <ac:spMkLst>
            <pc:docMk/>
            <pc:sldMk cId="1965355149" sldId="274"/>
            <ac:spMk id="22" creationId="{A084E889-04EA-2B60-F98F-55CD1B3BD0A9}"/>
          </ac:spMkLst>
        </pc:spChg>
        <pc:spChg chg="mod">
          <ac:chgData name="Vishnu Hareesh" userId="12a48beb-2ac5-4a6f-9665-11797e75fa7d" providerId="ADAL" clId="{67911371-1A31-5E38-86A4-D3FE1D7879A1}" dt="2025-10-21T14:12:44.907" v="646" actId="20577"/>
          <ac:spMkLst>
            <pc:docMk/>
            <pc:sldMk cId="1965355149" sldId="274"/>
            <ac:spMk id="25" creationId="{89F366FC-21A3-6132-6D74-C25C8EDB921D}"/>
          </ac:spMkLst>
        </pc:spChg>
        <pc:spChg chg="mod">
          <ac:chgData name="Vishnu Hareesh" userId="12a48beb-2ac5-4a6f-9665-11797e75fa7d" providerId="ADAL" clId="{67911371-1A31-5E38-86A4-D3FE1D7879A1}" dt="2025-10-21T14:16:15.275" v="981" actId="20577"/>
          <ac:spMkLst>
            <pc:docMk/>
            <pc:sldMk cId="1965355149" sldId="274"/>
            <ac:spMk id="27" creationId="{7789BD03-525D-4B97-A2FA-2FAC451A5C45}"/>
          </ac:spMkLst>
        </pc:spChg>
        <pc:spChg chg="mod">
          <ac:chgData name="Vishnu Hareesh" userId="12a48beb-2ac5-4a6f-9665-11797e75fa7d" providerId="ADAL" clId="{67911371-1A31-5E38-86A4-D3FE1D7879A1}" dt="2025-10-21T14:14:22.892" v="827" actId="20577"/>
          <ac:spMkLst>
            <pc:docMk/>
            <pc:sldMk cId="1965355149" sldId="274"/>
            <ac:spMk id="28" creationId="{DA444356-44D1-B1BC-B6EE-DC3CAD313319}"/>
          </ac:spMkLst>
        </pc:spChg>
        <pc:spChg chg="mod">
          <ac:chgData name="Vishnu Hareesh" userId="12a48beb-2ac5-4a6f-9665-11797e75fa7d" providerId="ADAL" clId="{67911371-1A31-5E38-86A4-D3FE1D7879A1}" dt="2025-10-21T14:13:37.250" v="741" actId="20577"/>
          <ac:spMkLst>
            <pc:docMk/>
            <pc:sldMk cId="1965355149" sldId="274"/>
            <ac:spMk id="29" creationId="{3B5B7782-1796-2474-730B-72543932D790}"/>
          </ac:spMkLst>
        </pc:spChg>
        <pc:grpChg chg="add mod">
          <ac:chgData name="Vishnu Hareesh" userId="12a48beb-2ac5-4a6f-9665-11797e75fa7d" providerId="ADAL" clId="{67911371-1A31-5E38-86A4-D3FE1D7879A1}" dt="2025-10-22T07:02:21.109" v="3091" actId="14826"/>
          <ac:grpSpMkLst>
            <pc:docMk/>
            <pc:sldMk cId="1965355149" sldId="274"/>
            <ac:grpSpMk id="6" creationId="{BE0E5FE9-3C3B-DF4E-1B4E-D87FCB456085}"/>
          </ac:grpSpMkLst>
        </pc:grpChg>
        <pc:picChg chg="mod">
          <ac:chgData name="Vishnu Hareesh" userId="12a48beb-2ac5-4a6f-9665-11797e75fa7d" providerId="ADAL" clId="{67911371-1A31-5E38-86A4-D3FE1D7879A1}" dt="2025-10-22T07:02:21.109" v="3091" actId="14826"/>
          <ac:picMkLst>
            <pc:docMk/>
            <pc:sldMk cId="1965355149" sldId="274"/>
            <ac:picMk id="7" creationId="{90A02330-F1E5-D43D-8543-00BA219DFD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03/11/25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03/11/25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03/11/25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03/11/25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946AD5-6E25-DAA2-A7D3-081EC3AB997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03/11/25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03/11/25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03/11/25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03/11/25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03/11/25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03/11/25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03/11/25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03/11/25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03/11/25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03/11/25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03/11/25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03/11/25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03/11/25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Transform traditional financial management into personalized, predictive and proactive growth engines that empower banks to deliver exceptional customer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Appzillon PFM 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9346" y="3350664"/>
            <a:ext cx="5879045" cy="859449"/>
          </a:xfrm>
        </p:spPr>
        <p:txBody>
          <a:bodyPr/>
          <a:lstStyle/>
          <a:p>
            <a:r>
              <a:rPr lang="en-IN" dirty="0"/>
              <a:t>Traditional PFM Tools Are Impersonal, Opaque And Lacks Proactivity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Redefining Personal Finance Management</a:t>
            </a:r>
            <a:endParaRPr lang="en-US" dirty="0"/>
          </a:p>
        </p:txBody>
      </p:sp>
      <p:pic>
        <p:nvPicPr>
          <p:cNvPr id="10" name="Picture Placeholder 9" descr="A person sitting in a chair looking at a phone&#10;&#10;AI-generated content may be incorrect.">
            <a:extLst>
              <a:ext uri="{FF2B5EF4-FFF2-40B4-BE49-F238E27FC236}">
                <a16:creationId xmlns:a16="http://schemas.microsoft.com/office/drawing/2014/main" id="{B8F44872-C403-EB32-C12B-AC36852B37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057" r="295"/>
          <a:stretch>
            <a:fillRect/>
          </a:stretch>
        </p:blipFill>
        <p:spPr>
          <a:xfrm>
            <a:off x="6438391" y="-1"/>
            <a:ext cx="5531935" cy="6857997"/>
          </a:xfrm>
        </p:spPr>
      </p:pic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95109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C840-D5F2-51C4-26AC-F830E321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PFM Challenges Today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6A457A-A8CB-DE30-CA99-B1F2B9093027}"/>
              </a:ext>
            </a:extLst>
          </p:cNvPr>
          <p:cNvSpPr txBox="1"/>
          <p:nvPr/>
        </p:nvSpPr>
        <p:spPr>
          <a:xfrm>
            <a:off x="16029709" y="554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D45C6323-38EA-909F-07B2-050FB1FB2D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F61A3B-A845-E141-8D3C-591B1F9BEFD5}" type="datetime1">
              <a:rPr lang="en-IN" smtClean="0"/>
              <a:t>03/11/25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F802235-8DF9-B9B6-ADB0-D24C95AC7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895D5C5-9E7E-F445-37FA-5A8209F9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364143-F9C6-3CE6-ADED-0B61D72DF4FD}"/>
              </a:ext>
            </a:extLst>
          </p:cNvPr>
          <p:cNvGrpSpPr/>
          <p:nvPr/>
        </p:nvGrpSpPr>
        <p:grpSpPr>
          <a:xfrm>
            <a:off x="520002" y="1257405"/>
            <a:ext cx="6281738" cy="4556644"/>
            <a:chOff x="520002" y="1359003"/>
            <a:chExt cx="6281738" cy="455664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6AB3EB-CD7C-4AF7-2488-19EB2174DB21}"/>
                </a:ext>
              </a:extLst>
            </p:cNvPr>
            <p:cNvGrpSpPr/>
            <p:nvPr/>
          </p:nvGrpSpPr>
          <p:grpSpPr>
            <a:xfrm>
              <a:off x="520002" y="1359003"/>
              <a:ext cx="6281738" cy="3364621"/>
              <a:chOff x="6209601" y="1655045"/>
              <a:chExt cx="5906199" cy="3364621"/>
            </a:xfrm>
          </p:grpSpPr>
          <p:sp>
            <p:nvSpPr>
              <p:cNvPr id="6" name="Text Placeholder 7">
                <a:extLst>
                  <a:ext uri="{FF2B5EF4-FFF2-40B4-BE49-F238E27FC236}">
                    <a16:creationId xmlns:a16="http://schemas.microsoft.com/office/drawing/2014/main" id="{8C53A3ED-4C73-47B2-20BF-594C5585B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1317" y="2121040"/>
                <a:ext cx="5302883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endPara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AC943051-3BC4-50FD-0150-2E21FAC8C8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5917" y="1655045"/>
                <a:ext cx="3816983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Complex Processes</a:t>
                </a:r>
              </a:p>
            </p:txBody>
          </p:sp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946AABE-E307-EFCE-59FF-2500A2FA58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9601" y="2894933"/>
                <a:ext cx="43995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02</a:t>
                </a:r>
              </a:p>
            </p:txBody>
          </p:sp>
          <p:sp>
            <p:nvSpPr>
              <p:cNvPr id="9" name="Text Placeholder 7">
                <a:extLst>
                  <a:ext uri="{FF2B5EF4-FFF2-40B4-BE49-F238E27FC236}">
                    <a16:creationId xmlns:a16="http://schemas.microsoft.com/office/drawing/2014/main" id="{E172454D-9E87-AB4E-911C-2A62514CB4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3335853"/>
                <a:ext cx="530288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EBC21BEF-F326-F0BB-E16D-5CABDB2808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2849883"/>
                <a:ext cx="381698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Siloed Systems</a:t>
                </a:r>
              </a:p>
            </p:txBody>
          </p:sp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EB6BD1E8-6C5E-EA87-8DAF-4DDB6C01B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9601" y="4119748"/>
                <a:ext cx="43995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03</a:t>
                </a:r>
              </a:p>
            </p:txBody>
          </p:sp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547AF7F2-1E7F-0FFB-0883-60B4071C07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4521357"/>
                <a:ext cx="530288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Text Placeholder 1">
                <a:extLst>
                  <a:ext uri="{FF2B5EF4-FFF2-40B4-BE49-F238E27FC236}">
                    <a16:creationId xmlns:a16="http://schemas.microsoft.com/office/drawing/2014/main" id="{5766C7C5-F2F9-18F5-5230-5C34FA7EE2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4087398"/>
                <a:ext cx="381698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Regulatory Complexity</a:t>
                </a:r>
              </a:p>
            </p:txBody>
          </p:sp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DC6810E6-960B-917E-EBCB-6EA47AA7AA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9601" y="1682991"/>
                <a:ext cx="43995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01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B46122-BCDD-627E-DC1A-D205621CDFE1}"/>
                  </a:ext>
                </a:extLst>
              </p:cNvPr>
              <p:cNvSpPr txBox="1"/>
              <p:nvPr/>
            </p:nvSpPr>
            <p:spPr>
              <a:xfrm>
                <a:off x="6724018" y="4434891"/>
                <a:ext cx="4743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Evolving KYC, AML and corporate compliance requirements increase workloads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DF65C1-DCD4-75CF-D845-2C51EE2A40B4}"/>
                  </a:ext>
                </a:extLst>
              </p:cNvPr>
              <p:cNvSpPr txBox="1"/>
              <p:nvPr/>
            </p:nvSpPr>
            <p:spPr>
              <a:xfrm>
                <a:off x="6751507" y="3194032"/>
                <a:ext cx="4743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Disjointed platforms across digital and physical channels duce operational efficiency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8AC1B2-14D6-B22A-1CFA-FBCE55FBF0C2}"/>
                  </a:ext>
                </a:extLst>
              </p:cNvPr>
              <p:cNvSpPr txBox="1"/>
              <p:nvPr/>
            </p:nvSpPr>
            <p:spPr>
              <a:xfrm>
                <a:off x="6685918" y="1968985"/>
                <a:ext cx="4743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Muli-step verifications and paperwork creates delays in account setup</a:t>
                </a:r>
              </a:p>
            </p:txBody>
          </p:sp>
        </p:grpSp>
        <p:sp>
          <p:nvSpPr>
            <p:cNvPr id="3" name="Text Placeholder 2">
              <a:extLst>
                <a:ext uri="{FF2B5EF4-FFF2-40B4-BE49-F238E27FC236}">
                  <a16:creationId xmlns:a16="http://schemas.microsoft.com/office/drawing/2014/main" id="{64DAFD34-4C37-4DC7-FCE2-ED9772D21580}"/>
                </a:ext>
              </a:extLst>
            </p:cNvPr>
            <p:cNvSpPr txBox="1">
              <a:spLocks/>
            </p:cNvSpPr>
            <p:nvPr/>
          </p:nvSpPr>
          <p:spPr>
            <a:xfrm>
              <a:off x="520002" y="5015729"/>
              <a:ext cx="467927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4" name="Text Placeholder 1">
              <a:extLst>
                <a:ext uri="{FF2B5EF4-FFF2-40B4-BE49-F238E27FC236}">
                  <a16:creationId xmlns:a16="http://schemas.microsoft.com/office/drawing/2014/main" id="{440A26B0-BFB2-6CD4-398B-8B85027818A1}"/>
                </a:ext>
              </a:extLst>
            </p:cNvPr>
            <p:cNvSpPr txBox="1">
              <a:spLocks/>
            </p:cNvSpPr>
            <p:nvPr/>
          </p:nvSpPr>
          <p:spPr>
            <a:xfrm>
              <a:off x="1161679" y="4983379"/>
              <a:ext cx="4059681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Lack of Scalability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7D50-67A6-95E0-5705-6EEF365CA507}"/>
                </a:ext>
              </a:extLst>
            </p:cNvPr>
            <p:cNvSpPr txBox="1"/>
            <p:nvPr/>
          </p:nvSpPr>
          <p:spPr>
            <a:xfrm>
              <a:off x="1067127" y="5330872"/>
              <a:ext cx="5044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Standardized approaches fail to accommodate diverse business needs, leading to dissatisfaction</a:t>
              </a:r>
            </a:p>
          </p:txBody>
        </p: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8F20E729-F3CC-E143-D61E-51440A274BDC}"/>
              </a:ext>
            </a:extLst>
          </p:cNvPr>
          <p:cNvSpPr txBox="1">
            <a:spLocks/>
          </p:cNvSpPr>
          <p:nvPr/>
        </p:nvSpPr>
        <p:spPr>
          <a:xfrm>
            <a:off x="6872755" y="2270743"/>
            <a:ext cx="3978765" cy="20907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$</a:t>
            </a:r>
            <a:r>
              <a:rPr lang="en-US" dirty="0"/>
              <a:t>1.2 Trillion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B9123ED-9F83-EFEA-7E03-B561F85337A2}"/>
              </a:ext>
            </a:extLst>
          </p:cNvPr>
          <p:cNvSpPr txBox="1">
            <a:spLocks/>
          </p:cNvSpPr>
          <p:nvPr/>
        </p:nvSpPr>
        <p:spPr>
          <a:xfrm>
            <a:off x="6970642" y="4317844"/>
            <a:ext cx="3978765" cy="16151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Potential market for personalized financial solutions remains untapped</a:t>
            </a:r>
          </a:p>
          <a:p>
            <a:endParaRPr lang="en-US" dirty="0"/>
          </a:p>
          <a:p>
            <a:r>
              <a:rPr lang="en-US" sz="1400" dirty="0"/>
              <a:t>(Global Financial Insight)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2B3C94-92A4-11B2-F8E0-1BEB845AC220}"/>
              </a:ext>
            </a:extLst>
          </p:cNvPr>
          <p:cNvGrpSpPr/>
          <p:nvPr/>
        </p:nvGrpSpPr>
        <p:grpSpPr>
          <a:xfrm>
            <a:off x="9586543" y="474556"/>
            <a:ext cx="3474982" cy="3226167"/>
            <a:chOff x="8958432" y="-328746"/>
            <a:chExt cx="3822480" cy="390366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7CDDC01-D589-78E7-486D-596A08993AE3}"/>
                </a:ext>
              </a:extLst>
            </p:cNvPr>
            <p:cNvSpPr/>
            <p:nvPr/>
          </p:nvSpPr>
          <p:spPr>
            <a:xfrm>
              <a:off x="9066494" y="-328746"/>
              <a:ext cx="3714418" cy="3714418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Stacks of money with dollar signs&#10;&#10;AI-generated content may be incorrect.">
              <a:extLst>
                <a:ext uri="{FF2B5EF4-FFF2-40B4-BE49-F238E27FC236}">
                  <a16:creationId xmlns:a16="http://schemas.microsoft.com/office/drawing/2014/main" id="{9407892E-FC8A-F259-013A-022CB94FA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FF8C0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915" l="8180" r="94990">
                          <a14:foregroundMark x1="14928" y1="50000" x2="23517" y2="64347"/>
                          <a14:foregroundMark x1="76176" y1="45170" x2="82515" y2="59091"/>
                          <a14:foregroundMark x1="82515" y1="59091" x2="82618" y2="75994"/>
                          <a14:foregroundMark x1="82618" y1="75994" x2="82720" y2="73722"/>
                          <a14:foregroundMark x1="59509" y1="10938" x2="71575" y2="8949"/>
                          <a14:foregroundMark x1="71575" y1="8949" x2="78119" y2="14205"/>
                          <a14:foregroundMark x1="75358" y1="9943" x2="75358" y2="9943"/>
                          <a14:foregroundMark x1="76278" y1="10795" x2="76278" y2="10795"/>
                          <a14:foregroundMark x1="80164" y1="14205" x2="76789" y2="11080"/>
                          <a14:foregroundMark x1="84560" y1="18324" x2="78732" y2="13920"/>
                          <a14:foregroundMark x1="58589" y1="9659" x2="70348" y2="5966"/>
                          <a14:foregroundMark x1="70348" y1="5966" x2="70859" y2="8097"/>
                          <a14:foregroundMark x1="67382" y1="3409" x2="67382" y2="3409"/>
                          <a14:foregroundMark x1="66564" y1="3409" x2="66564" y2="3409"/>
                          <a14:foregroundMark x1="38241" y1="8807" x2="38241" y2="8807"/>
                          <a14:foregroundMark x1="14213" y1="71875" x2="10532" y2="56250"/>
                          <a14:foregroundMark x1="10532" y1="56250" x2="16360" y2="45455"/>
                          <a14:foregroundMark x1="18200" y1="44886" x2="18200" y2="44886"/>
                          <a14:foregroundMark x1="16155" y1="43892" x2="16155" y2="43892"/>
                          <a14:foregroundMark x1="15031" y1="45597" x2="8282" y2="51420"/>
                          <a14:foregroundMark x1="29857" y1="32244" x2="32311" y2="30682"/>
                          <a14:foregroundMark x1="81902" y1="16051" x2="81902" y2="16051"/>
                          <a14:foregroundMark x1="81697" y1="15057" x2="79959" y2="14915"/>
                          <a14:foregroundMark x1="28528" y1="82244" x2="33947" y2="75710"/>
                          <a14:foregroundMark x1="48773" y1="81392" x2="53170" y2="68892"/>
                          <a14:foregroundMark x1="68609" y1="81534" x2="71166" y2="63494"/>
                          <a14:foregroundMark x1="71166" y1="63494" x2="71166" y2="63494"/>
                          <a14:foregroundMark x1="85072" y1="83097" x2="85072" y2="78693"/>
                          <a14:foregroundMark x1="86810" y1="82955" x2="91616" y2="76420"/>
                          <a14:foregroundMark x1="47342" y1="82955" x2="56851" y2="70597"/>
                          <a14:foregroundMark x1="69223" y1="80114" x2="74233" y2="73438"/>
                          <a14:foregroundMark x1="62577" y1="6534" x2="67689" y2="4972"/>
                          <a14:foregroundMark x1="54908" y1="13920" x2="52556" y2="12642"/>
                          <a14:foregroundMark x1="39673" y1="7528" x2="53067" y2="11790"/>
                          <a14:foregroundMark x1="43763" y1="4261" x2="43763" y2="7670"/>
                          <a14:foregroundMark x1="94070" y1="65909" x2="91616" y2="66051"/>
                          <a14:foregroundMark x1="92945" y1="77841" x2="89162" y2="74006"/>
                          <a14:foregroundMark x1="94990" y1="76705" x2="88344" y2="76278"/>
                          <a14:foregroundMark x1="66871" y1="83097" x2="75256" y2="73722"/>
                          <a14:foregroundMark x1="90491" y1="56676" x2="90491" y2="56676"/>
                          <a14:foregroundMark x1="85276" y1="53125" x2="86912" y2="54119"/>
                          <a14:foregroundMark x1="88855" y1="54688" x2="87219" y2="54688"/>
                          <a14:foregroundMark x1="94888" y1="65909" x2="94888" y2="65909"/>
                        </a14:backgroundRemoval>
                      </a14:imgEffect>
                    </a14:imgLayer>
                  </a14:imgProps>
                </a:ext>
              </a:extLst>
            </a:blip>
            <a:srcRect l="6312" r="2134"/>
            <a:stretch>
              <a:fillRect/>
            </a:stretch>
          </p:blipFill>
          <p:spPr>
            <a:xfrm>
              <a:off x="8958432" y="387032"/>
              <a:ext cx="3723639" cy="292766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620B44-D3D9-954E-095D-9F61CF15C9FC}"/>
                </a:ext>
              </a:extLst>
            </p:cNvPr>
            <p:cNvSpPr txBox="1"/>
            <p:nvPr/>
          </p:nvSpPr>
          <p:spPr>
            <a:xfrm rot="1147448">
              <a:off x="10723321" y="2569409"/>
              <a:ext cx="425308" cy="100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</a:rPr>
                <a:t>!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7E478C-00DC-A15B-7BC1-D22C8F5E8D34}"/>
                </a:ext>
              </a:extLst>
            </p:cNvPr>
            <p:cNvSpPr txBox="1"/>
            <p:nvPr/>
          </p:nvSpPr>
          <p:spPr>
            <a:xfrm rot="19146141">
              <a:off x="9346289" y="488384"/>
              <a:ext cx="351250" cy="707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82628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0932-598C-450C-9AB9-6E19058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Opportunity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86388-802E-0557-17F7-5620D99A73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9AAF0-84A0-61B9-C1B1-FD76CF7E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2D407-6FE2-03B5-64FC-2DD41DB8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157ADA5-EDF3-C70A-F234-12F8EA1B07FA}"/>
              </a:ext>
            </a:extLst>
          </p:cNvPr>
          <p:cNvGrpSpPr/>
          <p:nvPr/>
        </p:nvGrpSpPr>
        <p:grpSpPr>
          <a:xfrm>
            <a:off x="510651" y="1223054"/>
            <a:ext cx="11170698" cy="2505825"/>
            <a:chOff x="510651" y="1975409"/>
            <a:chExt cx="11170698" cy="250582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11211A6-9995-D821-0A8B-C02FD6527999}"/>
                </a:ext>
              </a:extLst>
            </p:cNvPr>
            <p:cNvGrpSpPr/>
            <p:nvPr/>
          </p:nvGrpSpPr>
          <p:grpSpPr>
            <a:xfrm>
              <a:off x="510651" y="1975409"/>
              <a:ext cx="3172162" cy="2505823"/>
              <a:chOff x="510651" y="1969924"/>
              <a:chExt cx="3172162" cy="2505823"/>
            </a:xfrm>
          </p:grpSpPr>
          <p:sp>
            <p:nvSpPr>
              <p:cNvPr id="66" name="Shape 1">
                <a:extLst>
                  <a:ext uri="{FF2B5EF4-FFF2-40B4-BE49-F238E27FC236}">
                    <a16:creationId xmlns:a16="http://schemas.microsoft.com/office/drawing/2014/main" id="{7889A5DB-F4F2-7139-BEE3-2429DD76765E}"/>
                  </a:ext>
                </a:extLst>
              </p:cNvPr>
              <p:cNvSpPr/>
              <p:nvPr/>
            </p:nvSpPr>
            <p:spPr>
              <a:xfrm>
                <a:off x="510651" y="2329882"/>
                <a:ext cx="3172162" cy="2145865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CFA4D9A-174F-0055-D1DC-49F938A3BAD0}"/>
                  </a:ext>
                </a:extLst>
              </p:cNvPr>
              <p:cNvSpPr txBox="1"/>
              <p:nvPr/>
            </p:nvSpPr>
            <p:spPr>
              <a:xfrm>
                <a:off x="708380" y="3398529"/>
                <a:ext cx="27767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Position as trusted advisors offering personalized financial journeys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79F4E30-5CA6-7348-968A-5CA76EA9BF63}"/>
                  </a:ext>
                </a:extLst>
              </p:cNvPr>
              <p:cNvSpPr/>
              <p:nvPr/>
            </p:nvSpPr>
            <p:spPr>
              <a:xfrm>
                <a:off x="1616000" y="1969924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 Placeholder 1">
                <a:extLst>
                  <a:ext uri="{FF2B5EF4-FFF2-40B4-BE49-F238E27FC236}">
                    <a16:creationId xmlns:a16="http://schemas.microsoft.com/office/drawing/2014/main" id="{55456F8D-6D68-69EA-D0B9-C83D0E0F31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653" y="3062674"/>
                <a:ext cx="2596158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Trusted Advisor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C4A3CFF-6ECF-8955-CB5E-630D5A84019A}"/>
                </a:ext>
              </a:extLst>
            </p:cNvPr>
            <p:cNvGrpSpPr/>
            <p:nvPr/>
          </p:nvGrpSpPr>
          <p:grpSpPr>
            <a:xfrm>
              <a:off x="4509919" y="1975409"/>
              <a:ext cx="3172162" cy="2505823"/>
              <a:chOff x="510651" y="1969924"/>
              <a:chExt cx="3172162" cy="2505823"/>
            </a:xfrm>
          </p:grpSpPr>
          <p:sp>
            <p:nvSpPr>
              <p:cNvPr id="62" name="Shape 1">
                <a:extLst>
                  <a:ext uri="{FF2B5EF4-FFF2-40B4-BE49-F238E27FC236}">
                    <a16:creationId xmlns:a16="http://schemas.microsoft.com/office/drawing/2014/main" id="{55B4B2F6-9BF2-72EB-1D9C-1DBC19E1D2E1}"/>
                  </a:ext>
                </a:extLst>
              </p:cNvPr>
              <p:cNvSpPr/>
              <p:nvPr/>
            </p:nvSpPr>
            <p:spPr>
              <a:xfrm>
                <a:off x="510651" y="2329882"/>
                <a:ext cx="3172162" cy="2145865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4051774-962C-EE5F-8643-42C33DE9D979}"/>
                  </a:ext>
                </a:extLst>
              </p:cNvPr>
              <p:cNvSpPr txBox="1"/>
              <p:nvPr/>
            </p:nvSpPr>
            <p:spPr>
              <a:xfrm>
                <a:off x="557970" y="3398531"/>
                <a:ext cx="30543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Differentiate with predictive analytics and real-time guidance</a:t>
                </a: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95C9DD-EA5D-C20F-6AB0-42670CF2C927}"/>
                  </a:ext>
                </a:extLst>
              </p:cNvPr>
              <p:cNvSpPr/>
              <p:nvPr/>
            </p:nvSpPr>
            <p:spPr>
              <a:xfrm>
                <a:off x="1616000" y="1969924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 Placeholder 1">
                <a:extLst>
                  <a:ext uri="{FF2B5EF4-FFF2-40B4-BE49-F238E27FC236}">
                    <a16:creationId xmlns:a16="http://schemas.microsoft.com/office/drawing/2014/main" id="{BE75F262-0182-3F39-299F-8276BA567F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069" y="3074249"/>
                <a:ext cx="2223196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Competitive Edge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FD08C3C-993C-DB4E-3C6A-7D81EE233E84}"/>
                </a:ext>
              </a:extLst>
            </p:cNvPr>
            <p:cNvGrpSpPr/>
            <p:nvPr/>
          </p:nvGrpSpPr>
          <p:grpSpPr>
            <a:xfrm>
              <a:off x="8509187" y="1975409"/>
              <a:ext cx="3172162" cy="2505825"/>
              <a:chOff x="510651" y="1969924"/>
              <a:chExt cx="3172162" cy="2505825"/>
            </a:xfrm>
          </p:grpSpPr>
          <p:sp>
            <p:nvSpPr>
              <p:cNvPr id="58" name="Shape 1">
                <a:extLst>
                  <a:ext uri="{FF2B5EF4-FFF2-40B4-BE49-F238E27FC236}">
                    <a16:creationId xmlns:a16="http://schemas.microsoft.com/office/drawing/2014/main" id="{4E431FD8-AA94-31B5-94A1-8E4807F0EA68}"/>
                  </a:ext>
                </a:extLst>
              </p:cNvPr>
              <p:cNvSpPr/>
              <p:nvPr/>
            </p:nvSpPr>
            <p:spPr>
              <a:xfrm>
                <a:off x="510651" y="2329882"/>
                <a:ext cx="3172162" cy="2145867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E596FC0-5A43-79B5-25BE-071F8CEF5491}"/>
                  </a:ext>
                </a:extLst>
              </p:cNvPr>
              <p:cNvSpPr txBox="1"/>
              <p:nvPr/>
            </p:nvSpPr>
            <p:spPr>
              <a:xfrm>
                <a:off x="708380" y="3421677"/>
                <a:ext cx="27767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Capture growing demand for intelligent financial solutions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AE30D5A-64A2-88CA-AEA8-128BD0EAB602}"/>
                  </a:ext>
                </a:extLst>
              </p:cNvPr>
              <p:cNvSpPr/>
              <p:nvPr/>
            </p:nvSpPr>
            <p:spPr>
              <a:xfrm>
                <a:off x="1616000" y="1969924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 Placeholder 1">
                <a:extLst>
                  <a:ext uri="{FF2B5EF4-FFF2-40B4-BE49-F238E27FC236}">
                    <a16:creationId xmlns:a16="http://schemas.microsoft.com/office/drawing/2014/main" id="{5AC7B03C-4EF1-EC08-EC72-9B1D1840C0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653" y="3074249"/>
                <a:ext cx="2596158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Market Leadership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D2E3A3B-552F-05E5-1139-3C71DD35317E}"/>
              </a:ext>
            </a:extLst>
          </p:cNvPr>
          <p:cNvGrpSpPr/>
          <p:nvPr/>
        </p:nvGrpSpPr>
        <p:grpSpPr>
          <a:xfrm>
            <a:off x="2727077" y="3871738"/>
            <a:ext cx="6737846" cy="2207594"/>
            <a:chOff x="833880" y="3521017"/>
            <a:chExt cx="6737846" cy="220759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D9973F0-949E-3C13-E85D-095744D1EBA7}"/>
                </a:ext>
              </a:extLst>
            </p:cNvPr>
            <p:cNvGrpSpPr/>
            <p:nvPr/>
          </p:nvGrpSpPr>
          <p:grpSpPr>
            <a:xfrm>
              <a:off x="833880" y="4773159"/>
              <a:ext cx="2563579" cy="955452"/>
              <a:chOff x="1561870" y="3548490"/>
              <a:chExt cx="2563579" cy="955452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0C4E02-761F-3E6B-D82F-A40A4BD188AD}"/>
                  </a:ext>
                </a:extLst>
              </p:cNvPr>
              <p:cNvSpPr txBox="1"/>
              <p:nvPr/>
            </p:nvSpPr>
            <p:spPr>
              <a:xfrm>
                <a:off x="1561870" y="3919167"/>
                <a:ext cx="25635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Expected growth in PFM solutions by 2027</a:t>
                </a:r>
              </a:p>
            </p:txBody>
          </p:sp>
          <p:sp>
            <p:nvSpPr>
              <p:cNvPr id="78" name="Text Placeholder 1">
                <a:extLst>
                  <a:ext uri="{FF2B5EF4-FFF2-40B4-BE49-F238E27FC236}">
                    <a16:creationId xmlns:a16="http://schemas.microsoft.com/office/drawing/2014/main" id="{48FF45BE-6E8F-992C-7510-09D4F6F15C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7757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Digital Adoption Rate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81116D8-23AB-7253-15BC-6372173E1DB5}"/>
                </a:ext>
              </a:extLst>
            </p:cNvPr>
            <p:cNvGrpSpPr/>
            <p:nvPr/>
          </p:nvGrpSpPr>
          <p:grpSpPr>
            <a:xfrm>
              <a:off x="4751789" y="4773159"/>
              <a:ext cx="2819937" cy="955452"/>
              <a:chOff x="1527820" y="3548490"/>
              <a:chExt cx="2819937" cy="955452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581C23C-1813-497B-D8DE-07A58D680F0A}"/>
                  </a:ext>
                </a:extLst>
              </p:cNvPr>
              <p:cNvSpPr txBox="1"/>
              <p:nvPr/>
            </p:nvSpPr>
            <p:spPr>
              <a:xfrm>
                <a:off x="1527820" y="3919167"/>
                <a:ext cx="28199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Annual opportunity for modernized PFM platforms</a:t>
                </a:r>
              </a:p>
            </p:txBody>
          </p:sp>
          <p:sp>
            <p:nvSpPr>
              <p:cNvPr id="76" name="Text Placeholder 1">
                <a:extLst>
                  <a:ext uri="{FF2B5EF4-FFF2-40B4-BE49-F238E27FC236}">
                    <a16:creationId xmlns:a16="http://schemas.microsoft.com/office/drawing/2014/main" id="{53410EF8-8E2B-209C-DB82-B86B6A799C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1886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Global Market</a:t>
                </a:r>
              </a:p>
            </p:txBody>
          </p:sp>
        </p:grpSp>
        <p:sp>
          <p:nvSpPr>
            <p:cNvPr id="73" name="Text Placeholder 1">
              <a:extLst>
                <a:ext uri="{FF2B5EF4-FFF2-40B4-BE49-F238E27FC236}">
                  <a16:creationId xmlns:a16="http://schemas.microsoft.com/office/drawing/2014/main" id="{265903A3-E7E7-49A9-5F33-431EA02E8EBC}"/>
                </a:ext>
              </a:extLst>
            </p:cNvPr>
            <p:cNvSpPr txBox="1">
              <a:spLocks/>
            </p:cNvSpPr>
            <p:nvPr/>
          </p:nvSpPr>
          <p:spPr>
            <a:xfrm>
              <a:off x="1074491" y="3773715"/>
              <a:ext cx="2169696" cy="114012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65%</a:t>
              </a:r>
            </a:p>
          </p:txBody>
        </p:sp>
        <p:sp>
          <p:nvSpPr>
            <p:cNvPr id="74" name="Text Placeholder 1">
              <a:extLst>
                <a:ext uri="{FF2B5EF4-FFF2-40B4-BE49-F238E27FC236}">
                  <a16:creationId xmlns:a16="http://schemas.microsoft.com/office/drawing/2014/main" id="{B65FB911-B886-46B5-5F52-D0BF1EBA7A68}"/>
                </a:ext>
              </a:extLst>
            </p:cNvPr>
            <p:cNvSpPr txBox="1">
              <a:spLocks/>
            </p:cNvSpPr>
            <p:nvPr/>
          </p:nvSpPr>
          <p:spPr>
            <a:xfrm>
              <a:off x="4713642" y="3521017"/>
              <a:ext cx="2819937" cy="1392826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/>
                <a:t>$6.8T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179191B-78DD-491D-FDDA-32A9493EFC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2726" y="1398667"/>
            <a:ext cx="628013" cy="610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DE7711-0BF2-48AB-B3E3-FB27B55E4E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2625" y="1326435"/>
            <a:ext cx="646750" cy="677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31E6E-742A-D1D4-4624-AF01BDE6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99532" y="1355113"/>
            <a:ext cx="591473" cy="6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870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Appzillon Advantage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1D540D-7EE5-B81D-B65A-00F1ABE41F42}"/>
              </a:ext>
            </a:extLst>
          </p:cNvPr>
          <p:cNvGrpSpPr/>
          <p:nvPr/>
        </p:nvGrpSpPr>
        <p:grpSpPr>
          <a:xfrm>
            <a:off x="520002" y="1359003"/>
            <a:ext cx="6281738" cy="3466223"/>
            <a:chOff x="6209601" y="1655045"/>
            <a:chExt cx="5906199" cy="3466223"/>
          </a:xfrm>
        </p:grpSpPr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3EAC21B0-987E-86D4-081D-78AA557F11E2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Text Placeholder 1">
              <a:extLst>
                <a:ext uri="{FF2B5EF4-FFF2-40B4-BE49-F238E27FC236}">
                  <a16:creationId xmlns:a16="http://schemas.microsoft.com/office/drawing/2014/main" id="{D3EBEDFC-1A8F-CAE5-5BD0-9F05B888FB98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Accelerate Personalization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16BCFC96-8D1C-7DC6-8DAF-28C8F5368BEA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45733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A296D5E0-0C66-793D-B3EA-E6DC34E210F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F9827630-6EE5-3DAD-7777-3A360511C8D6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900683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Streamline Insights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950AD99F-2256-0E18-9E7B-35CD2E7B72A8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22135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C3EB914E-B365-080A-FD05-F14ECF429F6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4C9DC8C8-593B-284C-57FA-B6FB796B6EF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189000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Enhance Proactivity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4EAA410B-78ED-64D9-2E85-E0679AC99972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795B8B-C46F-CC3F-78FE-4CB188289CA8}"/>
                </a:ext>
              </a:extLst>
            </p:cNvPr>
            <p:cNvSpPr txBox="1"/>
            <p:nvPr/>
          </p:nvSpPr>
          <p:spPr>
            <a:xfrm>
              <a:off x="6724018" y="4536493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Automate predictive cash flow alerts and recommendations without disrupting user experience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7273EC-39D1-2DC0-8D63-8F1F4C11177E}"/>
                </a:ext>
              </a:extLst>
            </p:cNvPr>
            <p:cNvSpPr txBox="1"/>
            <p:nvPr/>
          </p:nvSpPr>
          <p:spPr>
            <a:xfrm>
              <a:off x="6751507" y="3244832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Orchestrate financial planning dynamically based on spending patterns, goals and behavioral analytics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C0A900-B5C0-39F9-053D-01540F8DFA0B}"/>
                </a:ext>
              </a:extLst>
            </p:cNvPr>
            <p:cNvSpPr txBox="1"/>
            <p:nvPr/>
          </p:nvSpPr>
          <p:spPr>
            <a:xfrm>
              <a:off x="6685918" y="1968985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Deliver tailored advice with AI-driven insights and real-time data integration across all touchpoints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9822647-1B68-CCA9-FEBD-620DD4C6E796}"/>
              </a:ext>
            </a:extLst>
          </p:cNvPr>
          <p:cNvSpPr txBox="1"/>
          <p:nvPr/>
        </p:nvSpPr>
        <p:spPr>
          <a:xfrm>
            <a:off x="6141352" y="5251011"/>
            <a:ext cx="559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Omnichannel access across web, mobile, and branches with configurable insights and full visibility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7C4DE24D-2A98-D10F-9B27-920D02832375}"/>
              </a:ext>
            </a:extLst>
          </p:cNvPr>
          <p:cNvSpPr txBox="1">
            <a:spLocks/>
          </p:cNvSpPr>
          <p:nvPr/>
        </p:nvSpPr>
        <p:spPr>
          <a:xfrm>
            <a:off x="6801740" y="4839274"/>
            <a:ext cx="4936928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Appzillon PFM </a:t>
            </a:r>
            <a:r>
              <a:rPr lang="en-US" sz="2000" dirty="0">
                <a:solidFill>
                  <a:schemeClr val="accent1"/>
                </a:solidFill>
              </a:rPr>
              <a:t>Adapts to Every Customer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6278DD-FD23-B1E1-6E7D-618EA68CC92A}"/>
              </a:ext>
            </a:extLst>
          </p:cNvPr>
          <p:cNvGrpSpPr/>
          <p:nvPr/>
        </p:nvGrpSpPr>
        <p:grpSpPr>
          <a:xfrm>
            <a:off x="7515359" y="868313"/>
            <a:ext cx="3705721" cy="3705721"/>
            <a:chOff x="7324600" y="719035"/>
            <a:chExt cx="3705721" cy="37057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5A614D-4782-1EA5-C2C8-62DA3373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324600" y="719035"/>
              <a:ext cx="3705721" cy="37057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999D94F-9214-392A-15FA-00E4BC8AD04C}"/>
                </a:ext>
              </a:extLst>
            </p:cNvPr>
            <p:cNvSpPr/>
            <p:nvPr/>
          </p:nvSpPr>
          <p:spPr>
            <a:xfrm>
              <a:off x="7356270" y="742449"/>
              <a:ext cx="1143000" cy="1143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1DE419-8DAF-0BDA-62A2-3893E06CA808}"/>
                </a:ext>
              </a:extLst>
            </p:cNvPr>
            <p:cNvSpPr/>
            <p:nvPr/>
          </p:nvSpPr>
          <p:spPr>
            <a:xfrm>
              <a:off x="10065233" y="3592176"/>
              <a:ext cx="702816" cy="7028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0E64F6-AC81-9462-CF60-383441ADD948}"/>
                </a:ext>
              </a:extLst>
            </p:cNvPr>
            <p:cNvSpPr/>
            <p:nvPr/>
          </p:nvSpPr>
          <p:spPr>
            <a:xfrm>
              <a:off x="7422409" y="3278894"/>
              <a:ext cx="850408" cy="8504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CCB4-2BB8-7B77-2CE2-74EF12FB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in Action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90051-5D9C-CC4A-4772-ED993EB89F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1E47F-4DE9-4BD8-079A-628B0E5F5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01873-5150-3EC8-9D35-C3AE732DA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D802DDE-F344-5313-CCC5-422B5E97381B}"/>
              </a:ext>
            </a:extLst>
          </p:cNvPr>
          <p:cNvGrpSpPr/>
          <p:nvPr/>
        </p:nvGrpSpPr>
        <p:grpSpPr>
          <a:xfrm>
            <a:off x="352043" y="1975409"/>
            <a:ext cx="3489378" cy="3016985"/>
            <a:chOff x="352043" y="1969924"/>
            <a:chExt cx="3489378" cy="3016985"/>
          </a:xfrm>
        </p:grpSpPr>
        <p:sp>
          <p:nvSpPr>
            <p:cNvPr id="56" name="Shape 1">
              <a:extLst>
                <a:ext uri="{FF2B5EF4-FFF2-40B4-BE49-F238E27FC236}">
                  <a16:creationId xmlns:a16="http://schemas.microsoft.com/office/drawing/2014/main" id="{4F1D8DF5-78BC-7C35-473F-FB18E694D12C}"/>
                </a:ext>
              </a:extLst>
            </p:cNvPr>
            <p:cNvSpPr/>
            <p:nvPr/>
          </p:nvSpPr>
          <p:spPr>
            <a:xfrm>
              <a:off x="352043" y="2329882"/>
              <a:ext cx="3489378" cy="2657027"/>
            </a:xfrm>
            <a:prstGeom prst="roundRect">
              <a:avLst>
                <a:gd name="adj" fmla="val 8723"/>
              </a:avLst>
            </a:prstGeom>
            <a:solidFill>
              <a:schemeClr val="bg2">
                <a:lumMod val="90000"/>
              </a:schemeClr>
            </a:solidFill>
            <a:ln/>
          </p:spPr>
          <p:txBody>
            <a:bodyPr/>
            <a:lstStyle/>
            <a:p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A33F0B-B9B4-B068-A940-E14749AA9FEE}"/>
                </a:ext>
              </a:extLst>
            </p:cNvPr>
            <p:cNvSpPr txBox="1"/>
            <p:nvPr/>
          </p:nvSpPr>
          <p:spPr>
            <a:xfrm>
              <a:off x="416827" y="3745779"/>
              <a:ext cx="33598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Providing real-time cash flow forecasts with severity-based alert prioritization and intelligent risk assessment 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B8484D-B744-4933-16AF-8781A8AB4124}"/>
                </a:ext>
              </a:extLst>
            </p:cNvPr>
            <p:cNvSpPr/>
            <p:nvPr/>
          </p:nvSpPr>
          <p:spPr>
            <a:xfrm>
              <a:off x="1616000" y="1969924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 Placeholder 1">
              <a:extLst>
                <a:ext uri="{FF2B5EF4-FFF2-40B4-BE49-F238E27FC236}">
                  <a16:creationId xmlns:a16="http://schemas.microsoft.com/office/drawing/2014/main" id="{F189210C-AC97-9C4B-D298-CB736BB74B47}"/>
                </a:ext>
              </a:extLst>
            </p:cNvPr>
            <p:cNvSpPr txBox="1">
              <a:spLocks/>
            </p:cNvSpPr>
            <p:nvPr/>
          </p:nvSpPr>
          <p:spPr>
            <a:xfrm>
              <a:off x="798653" y="3062674"/>
              <a:ext cx="2596158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Embedded Predictive Intelligence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D4B6BB4-8ADC-1A9C-BE2C-5CA4D66D8574}"/>
              </a:ext>
            </a:extLst>
          </p:cNvPr>
          <p:cNvGrpSpPr/>
          <p:nvPr/>
        </p:nvGrpSpPr>
        <p:grpSpPr>
          <a:xfrm>
            <a:off x="4351311" y="1975409"/>
            <a:ext cx="3489378" cy="3016985"/>
            <a:chOff x="352043" y="1969924"/>
            <a:chExt cx="3489378" cy="3016985"/>
          </a:xfrm>
        </p:grpSpPr>
        <p:sp>
          <p:nvSpPr>
            <p:cNvPr id="64" name="Shape 1">
              <a:extLst>
                <a:ext uri="{FF2B5EF4-FFF2-40B4-BE49-F238E27FC236}">
                  <a16:creationId xmlns:a16="http://schemas.microsoft.com/office/drawing/2014/main" id="{4A635096-2486-2983-2B47-C5EAACB4A8A3}"/>
                </a:ext>
              </a:extLst>
            </p:cNvPr>
            <p:cNvSpPr/>
            <p:nvPr/>
          </p:nvSpPr>
          <p:spPr>
            <a:xfrm>
              <a:off x="352043" y="2329882"/>
              <a:ext cx="3489378" cy="2657027"/>
            </a:xfrm>
            <a:prstGeom prst="roundRect">
              <a:avLst>
                <a:gd name="adj" fmla="val 8723"/>
              </a:avLst>
            </a:prstGeom>
            <a:solidFill>
              <a:schemeClr val="bg2">
                <a:lumMod val="90000"/>
              </a:schemeClr>
            </a:solidFill>
            <a:ln/>
          </p:spPr>
          <p:txBody>
            <a:bodyPr/>
            <a:lstStyle/>
            <a:p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EAF44A0-6598-557C-BBEF-775773D8650D}"/>
                </a:ext>
              </a:extLst>
            </p:cNvPr>
            <p:cNvSpPr txBox="1"/>
            <p:nvPr/>
          </p:nvSpPr>
          <p:spPr>
            <a:xfrm>
              <a:off x="405252" y="3745778"/>
              <a:ext cx="33598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Automated advice ensure proactive planning. Adapting to global and personal financial trends seamlessly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E89A4C2-9CA7-0B4D-B864-5CD7C6B393CD}"/>
                </a:ext>
              </a:extLst>
            </p:cNvPr>
            <p:cNvSpPr/>
            <p:nvPr/>
          </p:nvSpPr>
          <p:spPr>
            <a:xfrm>
              <a:off x="1616000" y="1969924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 Placeholder 1">
              <a:extLst>
                <a:ext uri="{FF2B5EF4-FFF2-40B4-BE49-F238E27FC236}">
                  <a16:creationId xmlns:a16="http://schemas.microsoft.com/office/drawing/2014/main" id="{C4C33B5F-9904-1916-DE54-A7011D85445E}"/>
                </a:ext>
              </a:extLst>
            </p:cNvPr>
            <p:cNvSpPr txBox="1">
              <a:spLocks/>
            </p:cNvSpPr>
            <p:nvPr/>
          </p:nvSpPr>
          <p:spPr>
            <a:xfrm>
              <a:off x="1150609" y="3074249"/>
              <a:ext cx="1892246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Smart Guidance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E07A146-BFA5-A087-26A2-6D3ED9AC1FE6}"/>
              </a:ext>
            </a:extLst>
          </p:cNvPr>
          <p:cNvGrpSpPr/>
          <p:nvPr/>
        </p:nvGrpSpPr>
        <p:grpSpPr>
          <a:xfrm>
            <a:off x="8350579" y="1975409"/>
            <a:ext cx="3489378" cy="3016985"/>
            <a:chOff x="352043" y="1969924"/>
            <a:chExt cx="3489378" cy="3016985"/>
          </a:xfrm>
        </p:grpSpPr>
        <p:sp>
          <p:nvSpPr>
            <p:cNvPr id="69" name="Shape 1">
              <a:extLst>
                <a:ext uri="{FF2B5EF4-FFF2-40B4-BE49-F238E27FC236}">
                  <a16:creationId xmlns:a16="http://schemas.microsoft.com/office/drawing/2014/main" id="{52BFC0C7-2BC6-D25C-1641-BDB522A78A92}"/>
                </a:ext>
              </a:extLst>
            </p:cNvPr>
            <p:cNvSpPr/>
            <p:nvPr/>
          </p:nvSpPr>
          <p:spPr>
            <a:xfrm>
              <a:off x="352043" y="2329882"/>
              <a:ext cx="3489378" cy="2657027"/>
            </a:xfrm>
            <a:prstGeom prst="roundRect">
              <a:avLst>
                <a:gd name="adj" fmla="val 8723"/>
              </a:avLst>
            </a:prstGeom>
            <a:solidFill>
              <a:schemeClr val="bg2">
                <a:lumMod val="90000"/>
              </a:schemeClr>
            </a:solidFill>
            <a:ln/>
          </p:spPr>
          <p:txBody>
            <a:bodyPr/>
            <a:lstStyle/>
            <a:p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314728-1AF6-E378-77EF-28EB788A7032}"/>
                </a:ext>
              </a:extLst>
            </p:cNvPr>
            <p:cNvSpPr txBox="1"/>
            <p:nvPr/>
          </p:nvSpPr>
          <p:spPr>
            <a:xfrm>
              <a:off x="416827" y="3780501"/>
              <a:ext cx="33598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Unified channels eliminate manual follow-ups while empowering advisors with real-time tracking capabilities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B70637F-D380-FFFB-319F-F585D39DBF8F}"/>
                </a:ext>
              </a:extLst>
            </p:cNvPr>
            <p:cNvSpPr/>
            <p:nvPr/>
          </p:nvSpPr>
          <p:spPr>
            <a:xfrm>
              <a:off x="1616000" y="1969924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 Placeholder 1">
              <a:extLst>
                <a:ext uri="{FF2B5EF4-FFF2-40B4-BE49-F238E27FC236}">
                  <a16:creationId xmlns:a16="http://schemas.microsoft.com/office/drawing/2014/main" id="{68EE0F9C-0F87-9D95-6CB7-220813846C9A}"/>
                </a:ext>
              </a:extLst>
            </p:cNvPr>
            <p:cNvSpPr txBox="1">
              <a:spLocks/>
            </p:cNvSpPr>
            <p:nvPr/>
          </p:nvSpPr>
          <p:spPr>
            <a:xfrm>
              <a:off x="798653" y="3074249"/>
              <a:ext cx="2596158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Scalable  Engagement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8886125-B5B1-5A74-AE20-91124465D0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6441" y="2076520"/>
            <a:ext cx="740582" cy="699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03D5C-7DD4-6717-1B9D-187D80B620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6981" y="2139851"/>
            <a:ext cx="645786" cy="710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7A0F3-E9BD-B1B6-64A0-482C929022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1070" y="2185712"/>
            <a:ext cx="548395" cy="5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4918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6C2A3-CF24-6862-25D4-CE3CD2116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4D00-C628-B684-9525-B477716D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Reimagine PFM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90682-D5A7-84AE-D5AC-ADCCFBB26F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32447-C4D8-F58C-0517-F047DA4AF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FDBD5-EB97-1D04-9369-78AA07A6C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635390-1D14-1DA0-1D64-70036074F897}"/>
              </a:ext>
            </a:extLst>
          </p:cNvPr>
          <p:cNvGrpSpPr/>
          <p:nvPr/>
        </p:nvGrpSpPr>
        <p:grpSpPr>
          <a:xfrm>
            <a:off x="520002" y="1359003"/>
            <a:ext cx="6281738" cy="3261874"/>
            <a:chOff x="6209601" y="1655045"/>
            <a:chExt cx="5906199" cy="3261874"/>
          </a:xfrm>
        </p:grpSpPr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9CA79F20-DDDC-597C-CE75-0A1ECCB5EC67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Text Placeholder 1">
              <a:extLst>
                <a:ext uri="{FF2B5EF4-FFF2-40B4-BE49-F238E27FC236}">
                  <a16:creationId xmlns:a16="http://schemas.microsoft.com/office/drawing/2014/main" id="{C62B8B05-CBD5-6B76-EA3E-248F29B83F5D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Accelerate Personalization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7190E149-A1D2-E352-55F6-441937F14E9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742536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A5041390-FD97-F85B-7EB1-5A8FE60D33E8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A084E889-04EA-2B60-F98F-55CD1B3BD0A9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697486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Embed Smart Insights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A66EF69C-E45A-DB51-DEC4-237696CD606C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730289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8E40DFDD-FAAF-9831-B6E3-6552076876F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89F366FC-21A3-6132-6D74-C25C8EDB921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697939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Deliver Trust and Visibility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D88AC1A6-7D67-969C-FDB3-474374BFDB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89BD03-525D-4B97-A2FA-2FAC451A5C45}"/>
                </a:ext>
              </a:extLst>
            </p:cNvPr>
            <p:cNvSpPr txBox="1"/>
            <p:nvPr/>
          </p:nvSpPr>
          <p:spPr>
            <a:xfrm>
              <a:off x="6724018" y="4045432"/>
              <a:ext cx="4912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Complete transparency across every personal finance journeys with real-time tracking and reporting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444356-44D1-B1BC-B6EE-DC3CAD313319}"/>
                </a:ext>
              </a:extLst>
            </p:cNvPr>
            <p:cNvSpPr txBox="1"/>
            <p:nvPr/>
          </p:nvSpPr>
          <p:spPr>
            <a:xfrm>
              <a:off x="6751507" y="3041635"/>
              <a:ext cx="4884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Built-in intelligence that adapts to every financial goals and customer lifecycle stage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5B7782-1796-2474-730B-72543932D790}"/>
                </a:ext>
              </a:extLst>
            </p:cNvPr>
            <p:cNvSpPr txBox="1"/>
            <p:nvPr/>
          </p:nvSpPr>
          <p:spPr>
            <a:xfrm>
              <a:off x="6685918" y="1968985"/>
              <a:ext cx="53028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Transform months into days with intelligent automation and advanced analytic capabilities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0E5FE9-3C3B-DF4E-1B4E-D87FCB456085}"/>
              </a:ext>
            </a:extLst>
          </p:cNvPr>
          <p:cNvGrpSpPr/>
          <p:nvPr/>
        </p:nvGrpSpPr>
        <p:grpSpPr>
          <a:xfrm>
            <a:off x="7371604" y="1187039"/>
            <a:ext cx="4483922" cy="4483922"/>
            <a:chOff x="7324600" y="719035"/>
            <a:chExt cx="3705721" cy="37057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A02330-F1E5-D43D-8543-00BA219DF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324600" y="719035"/>
              <a:ext cx="3705721" cy="37057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77C4B3-10A1-7C8E-B04D-07CC03CDB34B}"/>
                </a:ext>
              </a:extLst>
            </p:cNvPr>
            <p:cNvSpPr/>
            <p:nvPr/>
          </p:nvSpPr>
          <p:spPr>
            <a:xfrm>
              <a:off x="7356270" y="742449"/>
              <a:ext cx="1143000" cy="1143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AF7564-67CB-1FE1-98FF-5B46199FD262}"/>
                </a:ext>
              </a:extLst>
            </p:cNvPr>
            <p:cNvSpPr/>
            <p:nvPr/>
          </p:nvSpPr>
          <p:spPr>
            <a:xfrm>
              <a:off x="10065233" y="3592176"/>
              <a:ext cx="702816" cy="7028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F031E2-E3E1-0A24-8E9A-75CA6DBD685F}"/>
                </a:ext>
              </a:extLst>
            </p:cNvPr>
            <p:cNvSpPr/>
            <p:nvPr/>
          </p:nvSpPr>
          <p:spPr>
            <a:xfrm>
              <a:off x="7422409" y="3278894"/>
              <a:ext cx="850408" cy="8504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535514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37" y="140881"/>
            <a:ext cx="11609196" cy="676063"/>
          </a:xfrm>
        </p:spPr>
        <p:txBody>
          <a:bodyPr/>
          <a:lstStyle/>
          <a:p>
            <a:r>
              <a:rPr lang="en-US" dirty="0"/>
              <a:t>Value Delivered Across Stakeholders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7</a:t>
            </a:fld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46D4D60-F6D4-5404-A6D9-8B8210BC7D22}"/>
              </a:ext>
            </a:extLst>
          </p:cNvPr>
          <p:cNvGrpSpPr/>
          <p:nvPr/>
        </p:nvGrpSpPr>
        <p:grpSpPr>
          <a:xfrm>
            <a:off x="1947144" y="1176757"/>
            <a:ext cx="8297711" cy="2677614"/>
            <a:chOff x="177574" y="1975409"/>
            <a:chExt cx="8297711" cy="2677614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858323D-DD93-C57E-1E79-E59D320E99F1}"/>
                </a:ext>
              </a:extLst>
            </p:cNvPr>
            <p:cNvGrpSpPr/>
            <p:nvPr/>
          </p:nvGrpSpPr>
          <p:grpSpPr>
            <a:xfrm>
              <a:off x="177574" y="1975409"/>
              <a:ext cx="3838316" cy="2677614"/>
              <a:chOff x="177574" y="1969924"/>
              <a:chExt cx="3838316" cy="2677614"/>
            </a:xfrm>
          </p:grpSpPr>
          <p:sp>
            <p:nvSpPr>
              <p:cNvPr id="117" name="Shape 1">
                <a:extLst>
                  <a:ext uri="{FF2B5EF4-FFF2-40B4-BE49-F238E27FC236}">
                    <a16:creationId xmlns:a16="http://schemas.microsoft.com/office/drawing/2014/main" id="{8E6C5217-BFF6-E3E2-34DE-EE985BA74F88}"/>
                  </a:ext>
                </a:extLst>
              </p:cNvPr>
              <p:cNvSpPr/>
              <p:nvPr/>
            </p:nvSpPr>
            <p:spPr>
              <a:xfrm>
                <a:off x="177574" y="2329882"/>
                <a:ext cx="3838316" cy="2317656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8AE0315-EA5A-F09C-9FA8-EB2C297F143D}"/>
                  </a:ext>
                </a:extLst>
              </p:cNvPr>
              <p:cNvSpPr txBox="1"/>
              <p:nvPr/>
            </p:nvSpPr>
            <p:spPr>
              <a:xfrm>
                <a:off x="569545" y="3398529"/>
                <a:ext cx="305437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Faster personalization, smarter insights , and reduced friction across workflows and operations</a:t>
                </a: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C1C69B72-3B17-F5BB-767B-456F8A1A4EAD}"/>
                  </a:ext>
                </a:extLst>
              </p:cNvPr>
              <p:cNvSpPr/>
              <p:nvPr/>
            </p:nvSpPr>
            <p:spPr>
              <a:xfrm>
                <a:off x="1616000" y="1969924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 Placeholder 1">
                <a:extLst>
                  <a:ext uri="{FF2B5EF4-FFF2-40B4-BE49-F238E27FC236}">
                    <a16:creationId xmlns:a16="http://schemas.microsoft.com/office/drawing/2014/main" id="{DAC5FC8C-8220-AC4F-0416-E634116282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653" y="3062674"/>
                <a:ext cx="2596158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For Banks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B8559C9-71AD-502F-221A-F69343757FCD}"/>
                </a:ext>
              </a:extLst>
            </p:cNvPr>
            <p:cNvGrpSpPr/>
            <p:nvPr/>
          </p:nvGrpSpPr>
          <p:grpSpPr>
            <a:xfrm>
              <a:off x="4636969" y="1975409"/>
              <a:ext cx="3838316" cy="2677614"/>
              <a:chOff x="637701" y="1969924"/>
              <a:chExt cx="3838316" cy="2677614"/>
            </a:xfrm>
          </p:grpSpPr>
          <p:sp>
            <p:nvSpPr>
              <p:cNvPr id="113" name="Shape 1">
                <a:extLst>
                  <a:ext uri="{FF2B5EF4-FFF2-40B4-BE49-F238E27FC236}">
                    <a16:creationId xmlns:a16="http://schemas.microsoft.com/office/drawing/2014/main" id="{F167E47A-F8DF-15ED-66A7-F9D706A5A4B7}"/>
                  </a:ext>
                </a:extLst>
              </p:cNvPr>
              <p:cNvSpPr/>
              <p:nvPr/>
            </p:nvSpPr>
            <p:spPr>
              <a:xfrm>
                <a:off x="637701" y="2329882"/>
                <a:ext cx="3838316" cy="2317656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DE8892D-A913-D26A-62BC-462D947A2F2B}"/>
                  </a:ext>
                </a:extLst>
              </p:cNvPr>
              <p:cNvSpPr txBox="1"/>
              <p:nvPr/>
            </p:nvSpPr>
            <p:spPr>
              <a:xfrm>
                <a:off x="1018097" y="3398531"/>
                <a:ext cx="305437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Trust and confidence through seamless, real-time financial support and personalized guidance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F0D5CE7-1E40-C516-B52F-23EC899501C4}"/>
                  </a:ext>
                </a:extLst>
              </p:cNvPr>
              <p:cNvSpPr/>
              <p:nvPr/>
            </p:nvSpPr>
            <p:spPr>
              <a:xfrm>
                <a:off x="2076127" y="1969924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 Placeholder 1">
                <a:extLst>
                  <a:ext uri="{FF2B5EF4-FFF2-40B4-BE49-F238E27FC236}">
                    <a16:creationId xmlns:a16="http://schemas.microsoft.com/office/drawing/2014/main" id="{84E0DA81-177E-62C4-8DEB-98B4E87E4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5196" y="3074249"/>
                <a:ext cx="2223196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For Individuals</a:t>
                </a: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F9CCA51-0E07-A8B6-955D-775831B136E7}"/>
              </a:ext>
            </a:extLst>
          </p:cNvPr>
          <p:cNvGrpSpPr/>
          <p:nvPr/>
        </p:nvGrpSpPr>
        <p:grpSpPr>
          <a:xfrm>
            <a:off x="1051780" y="4321681"/>
            <a:ext cx="10088440" cy="1395006"/>
            <a:chOff x="1074491" y="3773715"/>
            <a:chExt cx="10088440" cy="1395006"/>
          </a:xfrm>
        </p:grpSpPr>
        <p:sp>
          <p:nvSpPr>
            <p:cNvPr id="142" name="Text Placeholder 1">
              <a:extLst>
                <a:ext uri="{FF2B5EF4-FFF2-40B4-BE49-F238E27FC236}">
                  <a16:creationId xmlns:a16="http://schemas.microsoft.com/office/drawing/2014/main" id="{075F82CD-6A87-9B56-E42C-FB953B0001DC}"/>
                </a:ext>
              </a:extLst>
            </p:cNvPr>
            <p:cNvSpPr txBox="1">
              <a:spLocks/>
            </p:cNvSpPr>
            <p:nvPr/>
          </p:nvSpPr>
          <p:spPr>
            <a:xfrm>
              <a:off x="1089767" y="4773159"/>
              <a:ext cx="2051805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Faster Processing</a:t>
              </a:r>
            </a:p>
          </p:txBody>
        </p:sp>
        <p:sp>
          <p:nvSpPr>
            <p:cNvPr id="140" name="Text Placeholder 1">
              <a:extLst>
                <a:ext uri="{FF2B5EF4-FFF2-40B4-BE49-F238E27FC236}">
                  <a16:creationId xmlns:a16="http://schemas.microsoft.com/office/drawing/2014/main" id="{B96E0E44-CE01-5691-EB80-3C1F80DE51FD}"/>
                </a:ext>
              </a:extLst>
            </p:cNvPr>
            <p:cNvSpPr txBox="1">
              <a:spLocks/>
            </p:cNvSpPr>
            <p:nvPr/>
          </p:nvSpPr>
          <p:spPr>
            <a:xfrm>
              <a:off x="5135855" y="4773159"/>
              <a:ext cx="2051805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Fewer Planning Issues</a:t>
              </a:r>
            </a:p>
          </p:txBody>
        </p:sp>
        <p:sp>
          <p:nvSpPr>
            <p:cNvPr id="138" name="Text Placeholder 1">
              <a:extLst>
                <a:ext uri="{FF2B5EF4-FFF2-40B4-BE49-F238E27FC236}">
                  <a16:creationId xmlns:a16="http://schemas.microsoft.com/office/drawing/2014/main" id="{E6C2D772-84C7-1E1C-4998-6F827A3E5B27}"/>
                </a:ext>
              </a:extLst>
            </p:cNvPr>
            <p:cNvSpPr txBox="1">
              <a:spLocks/>
            </p:cNvSpPr>
            <p:nvPr/>
          </p:nvSpPr>
          <p:spPr>
            <a:xfrm>
              <a:off x="9041182" y="4773159"/>
              <a:ext cx="2051805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Faster Advice</a:t>
              </a:r>
            </a:p>
          </p:txBody>
        </p:sp>
        <p:sp>
          <p:nvSpPr>
            <p:cNvPr id="134" name="Text Placeholder 1">
              <a:extLst>
                <a:ext uri="{FF2B5EF4-FFF2-40B4-BE49-F238E27FC236}">
                  <a16:creationId xmlns:a16="http://schemas.microsoft.com/office/drawing/2014/main" id="{E24E4DE7-1A40-1DF0-B34E-0FB3B7DD9730}"/>
                </a:ext>
              </a:extLst>
            </p:cNvPr>
            <p:cNvSpPr txBox="1">
              <a:spLocks/>
            </p:cNvSpPr>
            <p:nvPr/>
          </p:nvSpPr>
          <p:spPr>
            <a:xfrm>
              <a:off x="1074491" y="3773715"/>
              <a:ext cx="2169696" cy="114012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80%</a:t>
              </a:r>
            </a:p>
          </p:txBody>
        </p:sp>
        <p:sp>
          <p:nvSpPr>
            <p:cNvPr id="135" name="Text Placeholder 1">
              <a:extLst>
                <a:ext uri="{FF2B5EF4-FFF2-40B4-BE49-F238E27FC236}">
                  <a16:creationId xmlns:a16="http://schemas.microsoft.com/office/drawing/2014/main" id="{F68B0484-2C4C-D6E8-583F-64533322BC6F}"/>
                </a:ext>
              </a:extLst>
            </p:cNvPr>
            <p:cNvSpPr txBox="1">
              <a:spLocks/>
            </p:cNvSpPr>
            <p:nvPr/>
          </p:nvSpPr>
          <p:spPr>
            <a:xfrm>
              <a:off x="5046869" y="3773715"/>
              <a:ext cx="2169696" cy="114012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90%</a:t>
              </a:r>
            </a:p>
          </p:txBody>
        </p:sp>
        <p:sp>
          <p:nvSpPr>
            <p:cNvPr id="136" name="Text Placeholder 1">
              <a:extLst>
                <a:ext uri="{FF2B5EF4-FFF2-40B4-BE49-F238E27FC236}">
                  <a16:creationId xmlns:a16="http://schemas.microsoft.com/office/drawing/2014/main" id="{2C6EF181-00BD-E743-7FF4-767836953088}"/>
                </a:ext>
              </a:extLst>
            </p:cNvPr>
            <p:cNvSpPr txBox="1">
              <a:spLocks/>
            </p:cNvSpPr>
            <p:nvPr/>
          </p:nvSpPr>
          <p:spPr>
            <a:xfrm>
              <a:off x="8993235" y="3773715"/>
              <a:ext cx="2169696" cy="114012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85%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E9E805-9AE7-CDD3-E24E-7B1D94DE9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6671" y="1335565"/>
            <a:ext cx="494987" cy="645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0A873-D101-96E0-C0E9-8C17E30845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2391" y="1348177"/>
            <a:ext cx="584756" cy="5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6904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i</a:t>
            </a:r>
            <a:r>
              <a:rPr lang="en-US" dirty="0"/>
              <a:t>-exceed?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6897B-F42F-210D-4A53-42ADEBA87EF5}"/>
              </a:ext>
            </a:extLst>
          </p:cNvPr>
          <p:cNvGrpSpPr/>
          <p:nvPr/>
        </p:nvGrpSpPr>
        <p:grpSpPr>
          <a:xfrm>
            <a:off x="663039" y="1390886"/>
            <a:ext cx="6461661" cy="3302215"/>
            <a:chOff x="6209601" y="1614704"/>
            <a:chExt cx="6075367" cy="3302215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id="{9EEFED6E-8D0E-2FC0-116C-7B21F1C5B7DD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6F9B2463-1136-3E43-9228-7703B26F7393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14704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50M+ Daily Transactions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34962E85-3FE7-598A-5F07-D5386E27307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76430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DE900BB7-0CF3-1EB3-AAED-DE86CB735FFF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E39ED7C6-A323-CE92-503F-29101CE8A63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71925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125+ Bank Partners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A51A441-1D73-D86C-D648-4D813284F2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85546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B08E310E-6894-9E54-D449-A8418DB96DD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B7961AB2-1F05-5CA2-AA52-4F46C3F0138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823110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25+ Countries Served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D16214D3-4010-2F69-FAA4-6F4072EF45A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4265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816D4-2678-630A-57D3-8EBAE5ED62F8}"/>
                </a:ext>
              </a:extLst>
            </p:cNvPr>
            <p:cNvSpPr txBox="1"/>
            <p:nvPr/>
          </p:nvSpPr>
          <p:spPr>
            <a:xfrm>
              <a:off x="6724017" y="4170603"/>
              <a:ext cx="5391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Our solutions empower financial institutions and their clients across diverse global markets with localized expertise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9D265D-71B9-52B1-0204-34EFED94F9CE}"/>
                </a:ext>
              </a:extLst>
            </p:cNvPr>
            <p:cNvSpPr txBox="1"/>
            <p:nvPr/>
          </p:nvSpPr>
          <p:spPr>
            <a:xfrm>
              <a:off x="6724016" y="3063400"/>
              <a:ext cx="5560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Trusted by leading financial institutions across APAC, Middle East and beyond now expanded globally with proven expertise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348AC5-BC0B-F894-4BD5-6895BDBD8F51}"/>
                </a:ext>
              </a:extLst>
            </p:cNvPr>
            <p:cNvSpPr txBox="1"/>
            <p:nvPr/>
          </p:nvSpPr>
          <p:spPr>
            <a:xfrm>
              <a:off x="6685918" y="1936327"/>
              <a:ext cx="5429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Seamlessly processing millions of transactions daily for enhanced efficiency and speed across global markets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DABA6B7-3A65-82AF-27ED-FCEFEC349AC8}"/>
              </a:ext>
            </a:extLst>
          </p:cNvPr>
          <p:cNvSpPr/>
          <p:nvPr/>
        </p:nvSpPr>
        <p:spPr>
          <a:xfrm rot="1231241">
            <a:off x="6791464" y="1123275"/>
            <a:ext cx="5353140" cy="4424083"/>
          </a:xfrm>
          <a:prstGeom prst="ellipse">
            <a:avLst/>
          </a:prstGeom>
          <a:solidFill>
            <a:schemeClr val="accent1">
              <a:alpha val="18596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  <a:softEdge rad="403077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7C818B5-97B2-07F2-094F-541020604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54342" b="8207"/>
          <a:stretch>
            <a:fillRect/>
          </a:stretch>
        </p:blipFill>
        <p:spPr bwMode="auto">
          <a:xfrm rot="21419614">
            <a:off x="7403646" y="687851"/>
            <a:ext cx="1927182" cy="45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835CED2-15EF-995A-27E7-EF5902079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t="6949" r="5529"/>
          <a:stretch>
            <a:fillRect/>
          </a:stretch>
        </p:blipFill>
        <p:spPr bwMode="auto">
          <a:xfrm rot="188439">
            <a:off x="9327072" y="1811949"/>
            <a:ext cx="2087359" cy="42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3619470"/>
            <a:ext cx="5870448" cy="1247481"/>
          </a:xfrm>
        </p:spPr>
        <p:txBody>
          <a:bodyPr/>
          <a:lstStyle/>
          <a:p>
            <a:r>
              <a:rPr lang="en-US" dirty="0"/>
              <a:t>Join leading banks worldwide in delivering faster, smarter and more trusted financial solutions. Schedule a strategic discovery session or request a customized demo to see Appzillon in action tailored to your priorities.</a:t>
            </a:r>
          </a:p>
          <a:p>
            <a:endParaRPr lang="en-US" dirty="0"/>
          </a:p>
          <a:p>
            <a:r>
              <a:rPr lang="en-US" dirty="0"/>
              <a:t>Write to us at </a:t>
            </a:r>
            <a:r>
              <a:rPr lang="en-US" b="1" dirty="0" err="1"/>
              <a:t>marketing@i-exceed.com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5634-D95A-F1BE-FB50-0821AA4412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2921501"/>
            <a:ext cx="4992757" cy="539150"/>
          </a:xfrm>
        </p:spPr>
        <p:txBody>
          <a:bodyPr/>
          <a:lstStyle/>
          <a:p>
            <a:r>
              <a:rPr lang="en-US" dirty="0"/>
              <a:t>Partner with Appzillon to modernize your personal finance management operations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508" y="1735499"/>
            <a:ext cx="5076092" cy="1133907"/>
          </a:xfrm>
        </p:spPr>
        <p:txBody>
          <a:bodyPr/>
          <a:lstStyle/>
          <a:p>
            <a:r>
              <a:rPr lang="en-US" dirty="0"/>
              <a:t>Ready to Transform PFM?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63383175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6906</TotalTime>
  <Words>599</Words>
  <Application>Microsoft Macintosh PowerPoint</Application>
  <PresentationFormat>Widescreen</PresentationFormat>
  <Paragraphs>115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Oracle Sans Light</vt:lpstr>
      <vt:lpstr>Oracle Sans Tab Light</vt:lpstr>
      <vt:lpstr>Segoe UI</vt:lpstr>
      <vt:lpstr>System Font Regular</vt:lpstr>
      <vt:lpstr>i-exceed Presentation Template</vt:lpstr>
      <vt:lpstr>Redefining Personal Finance Management</vt:lpstr>
      <vt:lpstr>PFM Challenges Today</vt:lpstr>
      <vt:lpstr>The Opportunity for Banks</vt:lpstr>
      <vt:lpstr>Appzillon Advantage for Banks</vt:lpstr>
      <vt:lpstr>Use Cases in Action</vt:lpstr>
      <vt:lpstr>Reimagine PFM</vt:lpstr>
      <vt:lpstr>Value Delivered Across Stakeholders</vt:lpstr>
      <vt:lpstr>Why i-exceed?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11</cp:revision>
  <dcterms:created xsi:type="dcterms:W3CDTF">2025-09-30T07:34:49Z</dcterms:created>
  <dcterms:modified xsi:type="dcterms:W3CDTF">2025-11-03T08:46:28Z</dcterms:modified>
</cp:coreProperties>
</file>